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9" r:id="rId3"/>
    <p:sldId id="257" r:id="rId4"/>
    <p:sldId id="258" r:id="rId5"/>
    <p:sldId id="259" r:id="rId6"/>
    <p:sldId id="260" r:id="rId7"/>
    <p:sldId id="261" r:id="rId8"/>
    <p:sldId id="264" r:id="rId9"/>
    <p:sldId id="265" r:id="rId10"/>
    <p:sldId id="337" r:id="rId11"/>
    <p:sldId id="266" r:id="rId12"/>
    <p:sldId id="267" r:id="rId13"/>
    <p:sldId id="340" r:id="rId14"/>
    <p:sldId id="268" r:id="rId15"/>
    <p:sldId id="269" r:id="rId16"/>
    <p:sldId id="338" r:id="rId17"/>
    <p:sldId id="281" r:id="rId18"/>
    <p:sldId id="339" r:id="rId19"/>
    <p:sldId id="272" r:id="rId20"/>
    <p:sldId id="273" r:id="rId21"/>
    <p:sldId id="274" r:id="rId22"/>
    <p:sldId id="275" r:id="rId23"/>
    <p:sldId id="276" r:id="rId24"/>
    <p:sldId id="283" r:id="rId25"/>
    <p:sldId id="302" r:id="rId26"/>
    <p:sldId id="303" r:id="rId27"/>
    <p:sldId id="304" r:id="rId28"/>
    <p:sldId id="305" r:id="rId29"/>
    <p:sldId id="315" r:id="rId30"/>
    <p:sldId id="344" r:id="rId31"/>
    <p:sldId id="317" r:id="rId32"/>
    <p:sldId id="319" r:id="rId33"/>
    <p:sldId id="318" r:id="rId34"/>
    <p:sldId id="341" r:id="rId35"/>
    <p:sldId id="322" r:id="rId36"/>
    <p:sldId id="323" r:id="rId37"/>
    <p:sldId id="324" r:id="rId38"/>
    <p:sldId id="326" r:id="rId39"/>
    <p:sldId id="342" r:id="rId40"/>
    <p:sldId id="327" r:id="rId41"/>
    <p:sldId id="332" r:id="rId42"/>
    <p:sldId id="333" r:id="rId43"/>
    <p:sldId id="334" r:id="rId44"/>
    <p:sldId id="343" r:id="rId45"/>
    <p:sldId id="335" r:id="rId46"/>
    <p:sldId id="314"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AB5296-1140-4EB5-AD80-BC7D87E11E3D}"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CD3120B0-BF2E-46DB-87A2-1AE33C937A5D}">
      <dgm:prSet phldrT="[Text]" custT="1"/>
      <dgm:spPr/>
      <dgm:t>
        <a:bodyPr/>
        <a:lstStyle/>
        <a:p>
          <a:r>
            <a:rPr lang="en-US" sz="2200" dirty="0" smtClean="0">
              <a:latin typeface="Times New Roman" panose="02020603050405020304" pitchFamily="18" charset="0"/>
              <a:cs typeface="Times New Roman" panose="02020603050405020304" pitchFamily="18" charset="0"/>
            </a:rPr>
            <a:t>I. GIỚI THIỆU CHUNG VỀ TRẮC NGHIỆM KHÁCH QUAN</a:t>
          </a:r>
          <a:endParaRPr lang="en-US" sz="2200" dirty="0">
            <a:latin typeface="Times New Roman" panose="02020603050405020304" pitchFamily="18" charset="0"/>
            <a:cs typeface="Times New Roman" panose="02020603050405020304" pitchFamily="18" charset="0"/>
          </a:endParaRPr>
        </a:p>
      </dgm:t>
    </dgm:pt>
    <dgm:pt modelId="{042CE54E-CBF3-4467-B438-29AAB3E1288F}" type="parTrans" cxnId="{E92B4F82-62B4-4C54-8D79-916AD9177563}">
      <dgm:prSet/>
      <dgm:spPr/>
      <dgm:t>
        <a:bodyPr/>
        <a:lstStyle/>
        <a:p>
          <a:endParaRPr lang="en-US" sz="2200">
            <a:latin typeface="Times New Roman" panose="02020603050405020304" pitchFamily="18" charset="0"/>
            <a:cs typeface="Times New Roman" panose="02020603050405020304" pitchFamily="18" charset="0"/>
          </a:endParaRPr>
        </a:p>
      </dgm:t>
    </dgm:pt>
    <dgm:pt modelId="{EF2A925F-2BCC-4CEF-AC34-6A24243F9965}" type="sibTrans" cxnId="{E92B4F82-62B4-4C54-8D79-916AD9177563}">
      <dgm:prSet/>
      <dgm:spPr/>
      <dgm:t>
        <a:bodyPr/>
        <a:lstStyle/>
        <a:p>
          <a:endParaRPr lang="en-US" sz="2200">
            <a:latin typeface="Times New Roman" panose="02020603050405020304" pitchFamily="18" charset="0"/>
            <a:cs typeface="Times New Roman" panose="02020603050405020304" pitchFamily="18" charset="0"/>
          </a:endParaRPr>
        </a:p>
      </dgm:t>
    </dgm:pt>
    <dgm:pt modelId="{49C7F303-508D-45D5-A2BD-69ACAB90FA4A}">
      <dgm:prSet phldrT="[Text]" custT="1"/>
      <dgm:spPr/>
      <dgm:t>
        <a:bodyPr/>
        <a:lstStyle/>
        <a:p>
          <a:r>
            <a:rPr lang="en-US" sz="2200" dirty="0" smtClean="0">
              <a:latin typeface="Times New Roman" panose="02020603050405020304" pitchFamily="18" charset="0"/>
              <a:cs typeface="Times New Roman" panose="02020603050405020304" pitchFamily="18" charset="0"/>
            </a:rPr>
            <a:t>II. QUY TRÌNH VIẾT CÂU HỎI MCQ</a:t>
          </a:r>
        </a:p>
      </dgm:t>
    </dgm:pt>
    <dgm:pt modelId="{63F24FD5-50B4-412A-A2B2-6D5A3749E501}" type="parTrans" cxnId="{6616B53F-FD65-4EC4-999F-1684EC99E708}">
      <dgm:prSet/>
      <dgm:spPr/>
      <dgm:t>
        <a:bodyPr/>
        <a:lstStyle/>
        <a:p>
          <a:endParaRPr lang="en-US" sz="2200">
            <a:latin typeface="Times New Roman" panose="02020603050405020304" pitchFamily="18" charset="0"/>
            <a:cs typeface="Times New Roman" panose="02020603050405020304" pitchFamily="18" charset="0"/>
          </a:endParaRPr>
        </a:p>
      </dgm:t>
    </dgm:pt>
    <dgm:pt modelId="{A029BA43-1E68-4DFE-ABA1-C74CF2492A5D}" type="sibTrans" cxnId="{6616B53F-FD65-4EC4-999F-1684EC99E708}">
      <dgm:prSet/>
      <dgm:spPr/>
      <dgm:t>
        <a:bodyPr/>
        <a:lstStyle/>
        <a:p>
          <a:endParaRPr lang="en-US" sz="2200">
            <a:latin typeface="Times New Roman" panose="02020603050405020304" pitchFamily="18" charset="0"/>
            <a:cs typeface="Times New Roman" panose="02020603050405020304" pitchFamily="18" charset="0"/>
          </a:endParaRPr>
        </a:p>
      </dgm:t>
    </dgm:pt>
    <dgm:pt modelId="{DB525815-CDEE-494E-A182-074D8808D1D0}">
      <dgm:prSet phldrT="[Text]" custT="1"/>
      <dgm:spPr/>
      <dgm:t>
        <a:bodyPr/>
        <a:lstStyle/>
        <a:p>
          <a:r>
            <a:rPr lang="en-US" sz="2200" dirty="0" smtClean="0">
              <a:latin typeface="Times New Roman" panose="02020603050405020304" pitchFamily="18" charset="0"/>
              <a:cs typeface="Times New Roman" panose="02020603050405020304" pitchFamily="18" charset="0"/>
            </a:rPr>
            <a:t>III. CÂU HỎI TRẮC NGHIỆM NHIỀU LỰA CHỌN MCQ</a:t>
          </a:r>
          <a:endParaRPr lang="en-US" sz="2200" dirty="0">
            <a:latin typeface="Times New Roman" panose="02020603050405020304" pitchFamily="18" charset="0"/>
            <a:cs typeface="Times New Roman" panose="02020603050405020304" pitchFamily="18" charset="0"/>
          </a:endParaRPr>
        </a:p>
      </dgm:t>
    </dgm:pt>
    <dgm:pt modelId="{D8B95752-E7CB-4138-B4D4-4A90DD84D49B}" type="parTrans" cxnId="{3F4F2600-0742-4DA2-8F14-DE6E2EC052B7}">
      <dgm:prSet/>
      <dgm:spPr/>
      <dgm:t>
        <a:bodyPr/>
        <a:lstStyle/>
        <a:p>
          <a:endParaRPr lang="en-US" sz="2200">
            <a:latin typeface="Times New Roman" panose="02020603050405020304" pitchFamily="18" charset="0"/>
            <a:cs typeface="Times New Roman" panose="02020603050405020304" pitchFamily="18" charset="0"/>
          </a:endParaRPr>
        </a:p>
      </dgm:t>
    </dgm:pt>
    <dgm:pt modelId="{DD6E0673-61BA-4344-BA55-98598F5A29FE}" type="sibTrans" cxnId="{3F4F2600-0742-4DA2-8F14-DE6E2EC052B7}">
      <dgm:prSet/>
      <dgm:spPr/>
      <dgm:t>
        <a:bodyPr/>
        <a:lstStyle/>
        <a:p>
          <a:endParaRPr lang="en-US" sz="2200">
            <a:latin typeface="Times New Roman" panose="02020603050405020304" pitchFamily="18" charset="0"/>
            <a:cs typeface="Times New Roman" panose="02020603050405020304" pitchFamily="18" charset="0"/>
          </a:endParaRPr>
        </a:p>
      </dgm:t>
    </dgm:pt>
    <dgm:pt modelId="{5E91915E-4636-4C37-BD97-77E40FAF5FE4}">
      <dgm:prSet phldrT="[Text]" custT="1"/>
      <dgm:spPr/>
      <dgm:t>
        <a:bodyPr/>
        <a:lstStyle/>
        <a:p>
          <a:r>
            <a:rPr lang="en-US" sz="2200" dirty="0" smtClean="0">
              <a:latin typeface="Times New Roman" panose="02020603050405020304" pitchFamily="18" charset="0"/>
              <a:cs typeface="Times New Roman" panose="02020603050405020304" pitchFamily="18" charset="0"/>
            </a:rPr>
            <a:t>IV. ĐẶC TÍNH CỦA CÂU HỎI MCQ</a:t>
          </a:r>
          <a:endParaRPr lang="en-US" sz="2200" dirty="0">
            <a:latin typeface="Times New Roman" panose="02020603050405020304" pitchFamily="18" charset="0"/>
            <a:cs typeface="Times New Roman" panose="02020603050405020304" pitchFamily="18" charset="0"/>
          </a:endParaRPr>
        </a:p>
      </dgm:t>
    </dgm:pt>
    <dgm:pt modelId="{9D7FDC92-EF33-47FB-BCE1-157F7CE8DA21}" type="parTrans" cxnId="{0675C251-D844-456E-9910-837F8DE2D0FA}">
      <dgm:prSet/>
      <dgm:spPr/>
      <dgm:t>
        <a:bodyPr/>
        <a:lstStyle/>
        <a:p>
          <a:endParaRPr lang="en-US" sz="2200">
            <a:latin typeface="Times New Roman" panose="02020603050405020304" pitchFamily="18" charset="0"/>
            <a:cs typeface="Times New Roman" panose="02020603050405020304" pitchFamily="18" charset="0"/>
          </a:endParaRPr>
        </a:p>
      </dgm:t>
    </dgm:pt>
    <dgm:pt modelId="{06E44937-5BB2-4A6F-8FB6-685729A63E63}" type="sibTrans" cxnId="{0675C251-D844-456E-9910-837F8DE2D0FA}">
      <dgm:prSet/>
      <dgm:spPr/>
      <dgm:t>
        <a:bodyPr/>
        <a:lstStyle/>
        <a:p>
          <a:endParaRPr lang="en-US" sz="2200">
            <a:latin typeface="Times New Roman" panose="02020603050405020304" pitchFamily="18" charset="0"/>
            <a:cs typeface="Times New Roman" panose="02020603050405020304" pitchFamily="18" charset="0"/>
          </a:endParaRPr>
        </a:p>
      </dgm:t>
    </dgm:pt>
    <dgm:pt modelId="{51C725FE-AC8A-4EA7-86BD-E00B47852150}">
      <dgm:prSet phldrT="[Text]" custT="1"/>
      <dgm:spPr/>
      <dgm:t>
        <a:bodyPr/>
        <a:lstStyle/>
        <a:p>
          <a:r>
            <a:rPr lang="en-US" sz="2200" dirty="0" smtClean="0">
              <a:latin typeface="Times New Roman" panose="02020603050405020304" pitchFamily="18" charset="0"/>
              <a:cs typeface="Times New Roman" panose="02020603050405020304" pitchFamily="18" charset="0"/>
            </a:rPr>
            <a:t>V. MỘT SỐ NGUYÊN TẮC KHI VIẾT CÂU HỎI MCQ</a:t>
          </a:r>
          <a:endParaRPr lang="en-US" sz="2200" dirty="0">
            <a:latin typeface="Times New Roman" panose="02020603050405020304" pitchFamily="18" charset="0"/>
            <a:cs typeface="Times New Roman" panose="02020603050405020304" pitchFamily="18" charset="0"/>
          </a:endParaRPr>
        </a:p>
      </dgm:t>
    </dgm:pt>
    <dgm:pt modelId="{87A582AE-C5BB-45D5-B5B8-DCB25FE4ACFF}" type="parTrans" cxnId="{D61C8E83-8043-4594-BB78-711226E4515D}">
      <dgm:prSet/>
      <dgm:spPr/>
      <dgm:t>
        <a:bodyPr/>
        <a:lstStyle/>
        <a:p>
          <a:endParaRPr lang="en-US" sz="2200">
            <a:latin typeface="Times New Roman" panose="02020603050405020304" pitchFamily="18" charset="0"/>
            <a:cs typeface="Times New Roman" panose="02020603050405020304" pitchFamily="18" charset="0"/>
          </a:endParaRPr>
        </a:p>
      </dgm:t>
    </dgm:pt>
    <dgm:pt modelId="{39243410-C1B1-4D36-8ED9-7E3A26CF89AA}" type="sibTrans" cxnId="{D61C8E83-8043-4594-BB78-711226E4515D}">
      <dgm:prSet/>
      <dgm:spPr/>
      <dgm:t>
        <a:bodyPr/>
        <a:lstStyle/>
        <a:p>
          <a:endParaRPr lang="en-US" sz="2200">
            <a:latin typeface="Times New Roman" panose="02020603050405020304" pitchFamily="18" charset="0"/>
            <a:cs typeface="Times New Roman" panose="02020603050405020304" pitchFamily="18" charset="0"/>
          </a:endParaRPr>
        </a:p>
      </dgm:t>
    </dgm:pt>
    <dgm:pt modelId="{FC2D0942-8C08-44AB-A675-6320640FC1BC}">
      <dgm:prSet phldrT="[Text]" custT="1"/>
      <dgm:spPr/>
      <dgm:t>
        <a:bodyPr/>
        <a:lstStyle/>
        <a:p>
          <a:r>
            <a:rPr lang="en-US" sz="2200" dirty="0" smtClean="0">
              <a:latin typeface="Times New Roman" panose="02020603050405020304" pitchFamily="18" charset="0"/>
              <a:cs typeface="Times New Roman" panose="02020603050405020304" pitchFamily="18" charset="0"/>
            </a:rPr>
            <a:t>VI. KĨ THUẬT VIẾT CÂU HỎI MCQ</a:t>
          </a:r>
          <a:endParaRPr lang="en-US" sz="2200" dirty="0">
            <a:latin typeface="Times New Roman" panose="02020603050405020304" pitchFamily="18" charset="0"/>
            <a:cs typeface="Times New Roman" panose="02020603050405020304" pitchFamily="18" charset="0"/>
          </a:endParaRPr>
        </a:p>
      </dgm:t>
    </dgm:pt>
    <dgm:pt modelId="{31F4B1BA-5A88-4EB0-A82F-CA2201244349}" type="parTrans" cxnId="{091D3B08-8A5E-4874-A21C-C3395753A9B9}">
      <dgm:prSet/>
      <dgm:spPr/>
      <dgm:t>
        <a:bodyPr/>
        <a:lstStyle/>
        <a:p>
          <a:endParaRPr lang="en-US" sz="2200">
            <a:latin typeface="Times New Roman" panose="02020603050405020304" pitchFamily="18" charset="0"/>
            <a:cs typeface="Times New Roman" panose="02020603050405020304" pitchFamily="18" charset="0"/>
          </a:endParaRPr>
        </a:p>
      </dgm:t>
    </dgm:pt>
    <dgm:pt modelId="{63D26A32-6DDD-4020-82B3-F76D7DB77C69}" type="sibTrans" cxnId="{091D3B08-8A5E-4874-A21C-C3395753A9B9}">
      <dgm:prSet/>
      <dgm:spPr/>
      <dgm:t>
        <a:bodyPr/>
        <a:lstStyle/>
        <a:p>
          <a:endParaRPr lang="en-US" sz="2200">
            <a:latin typeface="Times New Roman" panose="02020603050405020304" pitchFamily="18" charset="0"/>
            <a:cs typeface="Times New Roman" panose="02020603050405020304" pitchFamily="18" charset="0"/>
          </a:endParaRPr>
        </a:p>
      </dgm:t>
    </dgm:pt>
    <dgm:pt modelId="{082B5E7A-EA25-4F99-89F6-1EE554974C5F}" type="pres">
      <dgm:prSet presAssocID="{A9AB5296-1140-4EB5-AD80-BC7D87E11E3D}" presName="Name0" presStyleCnt="0">
        <dgm:presLayoutVars>
          <dgm:chMax val="7"/>
          <dgm:chPref val="7"/>
          <dgm:dir/>
        </dgm:presLayoutVars>
      </dgm:prSet>
      <dgm:spPr/>
      <dgm:t>
        <a:bodyPr/>
        <a:lstStyle/>
        <a:p>
          <a:endParaRPr lang="en-US"/>
        </a:p>
      </dgm:t>
    </dgm:pt>
    <dgm:pt modelId="{CF4FF2B1-7D14-4697-A7FC-CB1651F424BA}" type="pres">
      <dgm:prSet presAssocID="{A9AB5296-1140-4EB5-AD80-BC7D87E11E3D}" presName="Name1" presStyleCnt="0"/>
      <dgm:spPr/>
    </dgm:pt>
    <dgm:pt modelId="{506E855B-81B0-49C6-8C28-38E60B070832}" type="pres">
      <dgm:prSet presAssocID="{A9AB5296-1140-4EB5-AD80-BC7D87E11E3D}" presName="cycle" presStyleCnt="0"/>
      <dgm:spPr/>
    </dgm:pt>
    <dgm:pt modelId="{494EAA22-7A15-4C84-98EE-3BEF0A80166C}" type="pres">
      <dgm:prSet presAssocID="{A9AB5296-1140-4EB5-AD80-BC7D87E11E3D}" presName="srcNode" presStyleLbl="node1" presStyleIdx="0" presStyleCnt="6"/>
      <dgm:spPr/>
    </dgm:pt>
    <dgm:pt modelId="{0745B792-4C24-416C-8F12-4965E271B538}" type="pres">
      <dgm:prSet presAssocID="{A9AB5296-1140-4EB5-AD80-BC7D87E11E3D}" presName="conn" presStyleLbl="parChTrans1D2" presStyleIdx="0" presStyleCnt="1"/>
      <dgm:spPr/>
      <dgm:t>
        <a:bodyPr/>
        <a:lstStyle/>
        <a:p>
          <a:endParaRPr lang="en-US"/>
        </a:p>
      </dgm:t>
    </dgm:pt>
    <dgm:pt modelId="{CD840F7D-129A-4733-AA0B-C990FF0894B6}" type="pres">
      <dgm:prSet presAssocID="{A9AB5296-1140-4EB5-AD80-BC7D87E11E3D}" presName="extraNode" presStyleLbl="node1" presStyleIdx="0" presStyleCnt="6"/>
      <dgm:spPr/>
    </dgm:pt>
    <dgm:pt modelId="{045A93DC-858E-4FEC-9061-F67305DA3283}" type="pres">
      <dgm:prSet presAssocID="{A9AB5296-1140-4EB5-AD80-BC7D87E11E3D}" presName="dstNode" presStyleLbl="node1" presStyleIdx="0" presStyleCnt="6"/>
      <dgm:spPr/>
    </dgm:pt>
    <dgm:pt modelId="{A1A18E91-517E-4117-B4C3-C577DE0B1279}" type="pres">
      <dgm:prSet presAssocID="{CD3120B0-BF2E-46DB-87A2-1AE33C937A5D}" presName="text_1" presStyleLbl="node1" presStyleIdx="0" presStyleCnt="6">
        <dgm:presLayoutVars>
          <dgm:bulletEnabled val="1"/>
        </dgm:presLayoutVars>
      </dgm:prSet>
      <dgm:spPr/>
      <dgm:t>
        <a:bodyPr/>
        <a:lstStyle/>
        <a:p>
          <a:endParaRPr lang="en-US"/>
        </a:p>
      </dgm:t>
    </dgm:pt>
    <dgm:pt modelId="{3612745C-D72B-4769-8D4F-53337A975CF7}" type="pres">
      <dgm:prSet presAssocID="{CD3120B0-BF2E-46DB-87A2-1AE33C937A5D}" presName="accent_1" presStyleCnt="0"/>
      <dgm:spPr/>
    </dgm:pt>
    <dgm:pt modelId="{A773251B-547A-4972-9979-308AD27C5493}" type="pres">
      <dgm:prSet presAssocID="{CD3120B0-BF2E-46DB-87A2-1AE33C937A5D}" presName="accentRepeatNode" presStyleLbl="solidFgAcc1" presStyleIdx="0" presStyleCnt="6"/>
      <dgm:spPr/>
      <dgm:t>
        <a:bodyPr/>
        <a:lstStyle/>
        <a:p>
          <a:endParaRPr lang="en-US"/>
        </a:p>
      </dgm:t>
    </dgm:pt>
    <dgm:pt modelId="{D97C0AF1-9500-49D3-9BC4-4FD5BA657BAC}" type="pres">
      <dgm:prSet presAssocID="{49C7F303-508D-45D5-A2BD-69ACAB90FA4A}" presName="text_2" presStyleLbl="node1" presStyleIdx="1" presStyleCnt="6">
        <dgm:presLayoutVars>
          <dgm:bulletEnabled val="1"/>
        </dgm:presLayoutVars>
      </dgm:prSet>
      <dgm:spPr/>
      <dgm:t>
        <a:bodyPr/>
        <a:lstStyle/>
        <a:p>
          <a:endParaRPr lang="en-US"/>
        </a:p>
      </dgm:t>
    </dgm:pt>
    <dgm:pt modelId="{BA272EA0-4444-4E8E-88FC-48FF3A609334}" type="pres">
      <dgm:prSet presAssocID="{49C7F303-508D-45D5-A2BD-69ACAB90FA4A}" presName="accent_2" presStyleCnt="0"/>
      <dgm:spPr/>
    </dgm:pt>
    <dgm:pt modelId="{55661397-8ECA-49B6-935D-3E1BAD334F92}" type="pres">
      <dgm:prSet presAssocID="{49C7F303-508D-45D5-A2BD-69ACAB90FA4A}" presName="accentRepeatNode" presStyleLbl="solidFgAcc1" presStyleIdx="1" presStyleCnt="6"/>
      <dgm:spPr/>
    </dgm:pt>
    <dgm:pt modelId="{C886C5DC-45BF-4D8B-BAD2-75344B4FD459}" type="pres">
      <dgm:prSet presAssocID="{DB525815-CDEE-494E-A182-074D8808D1D0}" presName="text_3" presStyleLbl="node1" presStyleIdx="2" presStyleCnt="6">
        <dgm:presLayoutVars>
          <dgm:bulletEnabled val="1"/>
        </dgm:presLayoutVars>
      </dgm:prSet>
      <dgm:spPr/>
      <dgm:t>
        <a:bodyPr/>
        <a:lstStyle/>
        <a:p>
          <a:endParaRPr lang="en-US"/>
        </a:p>
      </dgm:t>
    </dgm:pt>
    <dgm:pt modelId="{3F59519D-1680-4B30-BF81-4867BBF405C2}" type="pres">
      <dgm:prSet presAssocID="{DB525815-CDEE-494E-A182-074D8808D1D0}" presName="accent_3" presStyleCnt="0"/>
      <dgm:spPr/>
    </dgm:pt>
    <dgm:pt modelId="{A4579370-58DC-457A-BA28-7D39AF4AF5CD}" type="pres">
      <dgm:prSet presAssocID="{DB525815-CDEE-494E-A182-074D8808D1D0}" presName="accentRepeatNode" presStyleLbl="solidFgAcc1" presStyleIdx="2" presStyleCnt="6"/>
      <dgm:spPr/>
    </dgm:pt>
    <dgm:pt modelId="{C2300898-15B0-42D2-BB40-559CA3D36ED7}" type="pres">
      <dgm:prSet presAssocID="{5E91915E-4636-4C37-BD97-77E40FAF5FE4}" presName="text_4" presStyleLbl="node1" presStyleIdx="3" presStyleCnt="6">
        <dgm:presLayoutVars>
          <dgm:bulletEnabled val="1"/>
        </dgm:presLayoutVars>
      </dgm:prSet>
      <dgm:spPr/>
      <dgm:t>
        <a:bodyPr/>
        <a:lstStyle/>
        <a:p>
          <a:endParaRPr lang="en-US"/>
        </a:p>
      </dgm:t>
    </dgm:pt>
    <dgm:pt modelId="{B6723A0C-E1A4-475C-A1C8-5DD733119AED}" type="pres">
      <dgm:prSet presAssocID="{5E91915E-4636-4C37-BD97-77E40FAF5FE4}" presName="accent_4" presStyleCnt="0"/>
      <dgm:spPr/>
    </dgm:pt>
    <dgm:pt modelId="{C96F9233-23D2-478E-B1A3-F2AFB8E75C41}" type="pres">
      <dgm:prSet presAssocID="{5E91915E-4636-4C37-BD97-77E40FAF5FE4}" presName="accentRepeatNode" presStyleLbl="solidFgAcc1" presStyleIdx="3" presStyleCnt="6"/>
      <dgm:spPr/>
    </dgm:pt>
    <dgm:pt modelId="{86BF069E-E1DC-4FE9-9739-1A161B7ADE92}" type="pres">
      <dgm:prSet presAssocID="{51C725FE-AC8A-4EA7-86BD-E00B47852150}" presName="text_5" presStyleLbl="node1" presStyleIdx="4" presStyleCnt="6">
        <dgm:presLayoutVars>
          <dgm:bulletEnabled val="1"/>
        </dgm:presLayoutVars>
      </dgm:prSet>
      <dgm:spPr/>
      <dgm:t>
        <a:bodyPr/>
        <a:lstStyle/>
        <a:p>
          <a:endParaRPr lang="en-US"/>
        </a:p>
      </dgm:t>
    </dgm:pt>
    <dgm:pt modelId="{92880373-38C0-4F8B-8210-A25C57FF3492}" type="pres">
      <dgm:prSet presAssocID="{51C725FE-AC8A-4EA7-86BD-E00B47852150}" presName="accent_5" presStyleCnt="0"/>
      <dgm:spPr/>
    </dgm:pt>
    <dgm:pt modelId="{1B226FB7-4539-420C-82A1-8974F5A1CCA1}" type="pres">
      <dgm:prSet presAssocID="{51C725FE-AC8A-4EA7-86BD-E00B47852150}" presName="accentRepeatNode" presStyleLbl="solidFgAcc1" presStyleIdx="4" presStyleCnt="6"/>
      <dgm:spPr/>
    </dgm:pt>
    <dgm:pt modelId="{172A49AB-0A58-4381-A25E-3E83FCE1872E}" type="pres">
      <dgm:prSet presAssocID="{FC2D0942-8C08-44AB-A675-6320640FC1BC}" presName="text_6" presStyleLbl="node1" presStyleIdx="5" presStyleCnt="6">
        <dgm:presLayoutVars>
          <dgm:bulletEnabled val="1"/>
        </dgm:presLayoutVars>
      </dgm:prSet>
      <dgm:spPr/>
      <dgm:t>
        <a:bodyPr/>
        <a:lstStyle/>
        <a:p>
          <a:endParaRPr lang="en-US"/>
        </a:p>
      </dgm:t>
    </dgm:pt>
    <dgm:pt modelId="{946B9965-157A-47D0-8508-E17B2E730329}" type="pres">
      <dgm:prSet presAssocID="{FC2D0942-8C08-44AB-A675-6320640FC1BC}" presName="accent_6" presStyleCnt="0"/>
      <dgm:spPr/>
    </dgm:pt>
    <dgm:pt modelId="{96A1561A-FBF8-4E5B-8043-E68931824921}" type="pres">
      <dgm:prSet presAssocID="{FC2D0942-8C08-44AB-A675-6320640FC1BC}" presName="accentRepeatNode" presStyleLbl="solidFgAcc1" presStyleIdx="5" presStyleCnt="6"/>
      <dgm:spPr/>
    </dgm:pt>
  </dgm:ptLst>
  <dgm:cxnLst>
    <dgm:cxn modelId="{021B9B53-E632-4625-8C7B-C90837C4C756}" type="presOf" srcId="{A9AB5296-1140-4EB5-AD80-BC7D87E11E3D}" destId="{082B5E7A-EA25-4F99-89F6-1EE554974C5F}" srcOrd="0" destOrd="0" presId="urn:microsoft.com/office/officeart/2008/layout/VerticalCurvedList"/>
    <dgm:cxn modelId="{6616B53F-FD65-4EC4-999F-1684EC99E708}" srcId="{A9AB5296-1140-4EB5-AD80-BC7D87E11E3D}" destId="{49C7F303-508D-45D5-A2BD-69ACAB90FA4A}" srcOrd="1" destOrd="0" parTransId="{63F24FD5-50B4-412A-A2B2-6D5A3749E501}" sibTransId="{A029BA43-1E68-4DFE-ABA1-C74CF2492A5D}"/>
    <dgm:cxn modelId="{FDD7E9A1-2B6F-481A-9363-4415C0177709}" type="presOf" srcId="{EF2A925F-2BCC-4CEF-AC34-6A24243F9965}" destId="{0745B792-4C24-416C-8F12-4965E271B538}" srcOrd="0" destOrd="0" presId="urn:microsoft.com/office/officeart/2008/layout/VerticalCurvedList"/>
    <dgm:cxn modelId="{77362F80-6B68-475E-854D-A9E245C6118D}" type="presOf" srcId="{5E91915E-4636-4C37-BD97-77E40FAF5FE4}" destId="{C2300898-15B0-42D2-BB40-559CA3D36ED7}" srcOrd="0" destOrd="0" presId="urn:microsoft.com/office/officeart/2008/layout/VerticalCurvedList"/>
    <dgm:cxn modelId="{5FED0B62-2A70-48B2-881B-C365149C5B7E}" type="presOf" srcId="{51C725FE-AC8A-4EA7-86BD-E00B47852150}" destId="{86BF069E-E1DC-4FE9-9739-1A161B7ADE92}" srcOrd="0" destOrd="0" presId="urn:microsoft.com/office/officeart/2008/layout/VerticalCurvedList"/>
    <dgm:cxn modelId="{B16F6875-1A2F-4148-A608-3AFAAAF6807E}" type="presOf" srcId="{CD3120B0-BF2E-46DB-87A2-1AE33C937A5D}" destId="{A1A18E91-517E-4117-B4C3-C577DE0B1279}" srcOrd="0" destOrd="0" presId="urn:microsoft.com/office/officeart/2008/layout/VerticalCurvedList"/>
    <dgm:cxn modelId="{A95F4EE1-FEEA-4D8E-9649-C679004ED8BA}" type="presOf" srcId="{FC2D0942-8C08-44AB-A675-6320640FC1BC}" destId="{172A49AB-0A58-4381-A25E-3E83FCE1872E}" srcOrd="0" destOrd="0" presId="urn:microsoft.com/office/officeart/2008/layout/VerticalCurvedList"/>
    <dgm:cxn modelId="{D61C8E83-8043-4594-BB78-711226E4515D}" srcId="{A9AB5296-1140-4EB5-AD80-BC7D87E11E3D}" destId="{51C725FE-AC8A-4EA7-86BD-E00B47852150}" srcOrd="4" destOrd="0" parTransId="{87A582AE-C5BB-45D5-B5B8-DCB25FE4ACFF}" sibTransId="{39243410-C1B1-4D36-8ED9-7E3A26CF89AA}"/>
    <dgm:cxn modelId="{091D3B08-8A5E-4874-A21C-C3395753A9B9}" srcId="{A9AB5296-1140-4EB5-AD80-BC7D87E11E3D}" destId="{FC2D0942-8C08-44AB-A675-6320640FC1BC}" srcOrd="5" destOrd="0" parTransId="{31F4B1BA-5A88-4EB0-A82F-CA2201244349}" sibTransId="{63D26A32-6DDD-4020-82B3-F76D7DB77C69}"/>
    <dgm:cxn modelId="{3F4F2600-0742-4DA2-8F14-DE6E2EC052B7}" srcId="{A9AB5296-1140-4EB5-AD80-BC7D87E11E3D}" destId="{DB525815-CDEE-494E-A182-074D8808D1D0}" srcOrd="2" destOrd="0" parTransId="{D8B95752-E7CB-4138-B4D4-4A90DD84D49B}" sibTransId="{DD6E0673-61BA-4344-BA55-98598F5A29FE}"/>
    <dgm:cxn modelId="{B59D7AE0-F890-49BF-AC4E-941830053433}" type="presOf" srcId="{49C7F303-508D-45D5-A2BD-69ACAB90FA4A}" destId="{D97C0AF1-9500-49D3-9BC4-4FD5BA657BAC}" srcOrd="0" destOrd="0" presId="urn:microsoft.com/office/officeart/2008/layout/VerticalCurvedList"/>
    <dgm:cxn modelId="{0675C251-D844-456E-9910-837F8DE2D0FA}" srcId="{A9AB5296-1140-4EB5-AD80-BC7D87E11E3D}" destId="{5E91915E-4636-4C37-BD97-77E40FAF5FE4}" srcOrd="3" destOrd="0" parTransId="{9D7FDC92-EF33-47FB-BCE1-157F7CE8DA21}" sibTransId="{06E44937-5BB2-4A6F-8FB6-685729A63E63}"/>
    <dgm:cxn modelId="{E92B4F82-62B4-4C54-8D79-916AD9177563}" srcId="{A9AB5296-1140-4EB5-AD80-BC7D87E11E3D}" destId="{CD3120B0-BF2E-46DB-87A2-1AE33C937A5D}" srcOrd="0" destOrd="0" parTransId="{042CE54E-CBF3-4467-B438-29AAB3E1288F}" sibTransId="{EF2A925F-2BCC-4CEF-AC34-6A24243F9965}"/>
    <dgm:cxn modelId="{D07C7E95-AE17-4119-8BCB-AB75C4F1B349}" type="presOf" srcId="{DB525815-CDEE-494E-A182-074D8808D1D0}" destId="{C886C5DC-45BF-4D8B-BAD2-75344B4FD459}" srcOrd="0" destOrd="0" presId="urn:microsoft.com/office/officeart/2008/layout/VerticalCurvedList"/>
    <dgm:cxn modelId="{26F6326F-1146-44CB-9295-1EC8EB842455}" type="presParOf" srcId="{082B5E7A-EA25-4F99-89F6-1EE554974C5F}" destId="{CF4FF2B1-7D14-4697-A7FC-CB1651F424BA}" srcOrd="0" destOrd="0" presId="urn:microsoft.com/office/officeart/2008/layout/VerticalCurvedList"/>
    <dgm:cxn modelId="{FD78AAEE-19A2-4D0D-A794-34246EB758C0}" type="presParOf" srcId="{CF4FF2B1-7D14-4697-A7FC-CB1651F424BA}" destId="{506E855B-81B0-49C6-8C28-38E60B070832}" srcOrd="0" destOrd="0" presId="urn:microsoft.com/office/officeart/2008/layout/VerticalCurvedList"/>
    <dgm:cxn modelId="{5F0F03E3-769F-40E8-B5A9-938E68709C94}" type="presParOf" srcId="{506E855B-81B0-49C6-8C28-38E60B070832}" destId="{494EAA22-7A15-4C84-98EE-3BEF0A80166C}" srcOrd="0" destOrd="0" presId="urn:microsoft.com/office/officeart/2008/layout/VerticalCurvedList"/>
    <dgm:cxn modelId="{19EB5519-A964-4DEB-9B9B-7F48293DCFC1}" type="presParOf" srcId="{506E855B-81B0-49C6-8C28-38E60B070832}" destId="{0745B792-4C24-416C-8F12-4965E271B538}" srcOrd="1" destOrd="0" presId="urn:microsoft.com/office/officeart/2008/layout/VerticalCurvedList"/>
    <dgm:cxn modelId="{D8E49895-78E7-4E5F-A987-53B59FECC88C}" type="presParOf" srcId="{506E855B-81B0-49C6-8C28-38E60B070832}" destId="{CD840F7D-129A-4733-AA0B-C990FF0894B6}" srcOrd="2" destOrd="0" presId="urn:microsoft.com/office/officeart/2008/layout/VerticalCurvedList"/>
    <dgm:cxn modelId="{32C4676F-AF6B-4F8D-B156-3BFCDE33BFFA}" type="presParOf" srcId="{506E855B-81B0-49C6-8C28-38E60B070832}" destId="{045A93DC-858E-4FEC-9061-F67305DA3283}" srcOrd="3" destOrd="0" presId="urn:microsoft.com/office/officeart/2008/layout/VerticalCurvedList"/>
    <dgm:cxn modelId="{1E962A99-BBDF-4078-B45C-418A01168A7B}" type="presParOf" srcId="{CF4FF2B1-7D14-4697-A7FC-CB1651F424BA}" destId="{A1A18E91-517E-4117-B4C3-C577DE0B1279}" srcOrd="1" destOrd="0" presId="urn:microsoft.com/office/officeart/2008/layout/VerticalCurvedList"/>
    <dgm:cxn modelId="{ACE69792-D167-4E7C-A3DC-1C0788C01EBB}" type="presParOf" srcId="{CF4FF2B1-7D14-4697-A7FC-CB1651F424BA}" destId="{3612745C-D72B-4769-8D4F-53337A975CF7}" srcOrd="2" destOrd="0" presId="urn:microsoft.com/office/officeart/2008/layout/VerticalCurvedList"/>
    <dgm:cxn modelId="{63CAAABC-62F1-457E-9913-DA38E5559826}" type="presParOf" srcId="{3612745C-D72B-4769-8D4F-53337A975CF7}" destId="{A773251B-547A-4972-9979-308AD27C5493}" srcOrd="0" destOrd="0" presId="urn:microsoft.com/office/officeart/2008/layout/VerticalCurvedList"/>
    <dgm:cxn modelId="{CD415CC7-66C4-4BC9-B32B-DCEC75B6CF37}" type="presParOf" srcId="{CF4FF2B1-7D14-4697-A7FC-CB1651F424BA}" destId="{D97C0AF1-9500-49D3-9BC4-4FD5BA657BAC}" srcOrd="3" destOrd="0" presId="urn:microsoft.com/office/officeart/2008/layout/VerticalCurvedList"/>
    <dgm:cxn modelId="{DD372893-06C9-435E-8449-F5B24C5438A4}" type="presParOf" srcId="{CF4FF2B1-7D14-4697-A7FC-CB1651F424BA}" destId="{BA272EA0-4444-4E8E-88FC-48FF3A609334}" srcOrd="4" destOrd="0" presId="urn:microsoft.com/office/officeart/2008/layout/VerticalCurvedList"/>
    <dgm:cxn modelId="{C1865E14-BCDB-4A97-9E34-5FF005509755}" type="presParOf" srcId="{BA272EA0-4444-4E8E-88FC-48FF3A609334}" destId="{55661397-8ECA-49B6-935D-3E1BAD334F92}" srcOrd="0" destOrd="0" presId="urn:microsoft.com/office/officeart/2008/layout/VerticalCurvedList"/>
    <dgm:cxn modelId="{9AE14491-E686-42D6-BCC2-906B965543C1}" type="presParOf" srcId="{CF4FF2B1-7D14-4697-A7FC-CB1651F424BA}" destId="{C886C5DC-45BF-4D8B-BAD2-75344B4FD459}" srcOrd="5" destOrd="0" presId="urn:microsoft.com/office/officeart/2008/layout/VerticalCurvedList"/>
    <dgm:cxn modelId="{082872E0-2B79-4A40-B3D4-0996220A97FB}" type="presParOf" srcId="{CF4FF2B1-7D14-4697-A7FC-CB1651F424BA}" destId="{3F59519D-1680-4B30-BF81-4867BBF405C2}" srcOrd="6" destOrd="0" presId="urn:microsoft.com/office/officeart/2008/layout/VerticalCurvedList"/>
    <dgm:cxn modelId="{7B30AF5E-7713-4BB9-9B7A-4B472B984738}" type="presParOf" srcId="{3F59519D-1680-4B30-BF81-4867BBF405C2}" destId="{A4579370-58DC-457A-BA28-7D39AF4AF5CD}" srcOrd="0" destOrd="0" presId="urn:microsoft.com/office/officeart/2008/layout/VerticalCurvedList"/>
    <dgm:cxn modelId="{583978F1-A05D-4B29-946D-C7961BBBACB0}" type="presParOf" srcId="{CF4FF2B1-7D14-4697-A7FC-CB1651F424BA}" destId="{C2300898-15B0-42D2-BB40-559CA3D36ED7}" srcOrd="7" destOrd="0" presId="urn:microsoft.com/office/officeart/2008/layout/VerticalCurvedList"/>
    <dgm:cxn modelId="{EF062A34-6E50-49E2-9FBD-22DD26F045CF}" type="presParOf" srcId="{CF4FF2B1-7D14-4697-A7FC-CB1651F424BA}" destId="{B6723A0C-E1A4-475C-A1C8-5DD733119AED}" srcOrd="8" destOrd="0" presId="urn:microsoft.com/office/officeart/2008/layout/VerticalCurvedList"/>
    <dgm:cxn modelId="{1FB85317-A572-4B8E-A2EA-DB2050D268DC}" type="presParOf" srcId="{B6723A0C-E1A4-475C-A1C8-5DD733119AED}" destId="{C96F9233-23D2-478E-B1A3-F2AFB8E75C41}" srcOrd="0" destOrd="0" presId="urn:microsoft.com/office/officeart/2008/layout/VerticalCurvedList"/>
    <dgm:cxn modelId="{4786B1DE-3246-4D76-89F1-DDEFB71A4FD5}" type="presParOf" srcId="{CF4FF2B1-7D14-4697-A7FC-CB1651F424BA}" destId="{86BF069E-E1DC-4FE9-9739-1A161B7ADE92}" srcOrd="9" destOrd="0" presId="urn:microsoft.com/office/officeart/2008/layout/VerticalCurvedList"/>
    <dgm:cxn modelId="{3D79F68C-6BCB-4A22-AF37-18A1A8BC3562}" type="presParOf" srcId="{CF4FF2B1-7D14-4697-A7FC-CB1651F424BA}" destId="{92880373-38C0-4F8B-8210-A25C57FF3492}" srcOrd="10" destOrd="0" presId="urn:microsoft.com/office/officeart/2008/layout/VerticalCurvedList"/>
    <dgm:cxn modelId="{AFB0A3B1-D767-4042-91DC-5E2D13280D04}" type="presParOf" srcId="{92880373-38C0-4F8B-8210-A25C57FF3492}" destId="{1B226FB7-4539-420C-82A1-8974F5A1CCA1}" srcOrd="0" destOrd="0" presId="urn:microsoft.com/office/officeart/2008/layout/VerticalCurvedList"/>
    <dgm:cxn modelId="{89531596-FD6B-48C1-B3D5-F114B7C6720F}" type="presParOf" srcId="{CF4FF2B1-7D14-4697-A7FC-CB1651F424BA}" destId="{172A49AB-0A58-4381-A25E-3E83FCE1872E}" srcOrd="11" destOrd="0" presId="urn:microsoft.com/office/officeart/2008/layout/VerticalCurvedList"/>
    <dgm:cxn modelId="{398097BD-33B6-45DA-AED8-8F3326E8188B}" type="presParOf" srcId="{CF4FF2B1-7D14-4697-A7FC-CB1651F424BA}" destId="{946B9965-157A-47D0-8508-E17B2E730329}" srcOrd="12" destOrd="0" presId="urn:microsoft.com/office/officeart/2008/layout/VerticalCurvedList"/>
    <dgm:cxn modelId="{A5C93F74-1A32-4C12-9045-B5BC281254B3}" type="presParOf" srcId="{946B9965-157A-47D0-8508-E17B2E730329}" destId="{96A1561A-FBF8-4E5B-8043-E6893182492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489921-AB0D-494F-B69B-497F1DC4CD3F}" type="doc">
      <dgm:prSet loTypeId="urn:microsoft.com/office/officeart/2005/8/layout/vList6" loCatId="list" qsTypeId="urn:microsoft.com/office/officeart/2005/8/quickstyle/simple1" qsCatId="simple" csTypeId="urn:microsoft.com/office/officeart/2005/8/colors/colorful4" csCatId="colorful" phldr="1"/>
      <dgm:spPr/>
      <dgm:t>
        <a:bodyPr/>
        <a:lstStyle/>
        <a:p>
          <a:endParaRPr lang="en-US"/>
        </a:p>
      </dgm:t>
    </dgm:pt>
    <dgm:pt modelId="{EE9F4E82-C659-472A-8B33-9C0599371CA4}">
      <dgm:prSet phldrT="[Text]"/>
      <dgm:spPr/>
      <dgm:t>
        <a:bodyPr/>
        <a:lstStyle/>
        <a:p>
          <a:r>
            <a:rPr lang="en-US" smtClean="0">
              <a:latin typeface="Times New Roman" pitchFamily="18" charset="0"/>
              <a:cs typeface="Times New Roman" pitchFamily="18" charset="0"/>
            </a:rPr>
            <a:t>Phương án nhiễu</a:t>
          </a:r>
          <a:endParaRPr lang="en-US"/>
        </a:p>
      </dgm:t>
    </dgm:pt>
    <dgm:pt modelId="{83FB840C-7790-462D-AF16-A8EBAF371B07}" type="parTrans" cxnId="{C60E3E05-16FA-42F3-A504-FAAEA51542F7}">
      <dgm:prSet/>
      <dgm:spPr/>
      <dgm:t>
        <a:bodyPr/>
        <a:lstStyle/>
        <a:p>
          <a:endParaRPr lang="en-US"/>
        </a:p>
      </dgm:t>
    </dgm:pt>
    <dgm:pt modelId="{3744821C-0F7F-4538-B7A9-6853E2E07ECE}" type="sibTrans" cxnId="{C60E3E05-16FA-42F3-A504-FAAEA51542F7}">
      <dgm:prSet/>
      <dgm:spPr/>
      <dgm:t>
        <a:bodyPr/>
        <a:lstStyle/>
        <a:p>
          <a:endParaRPr lang="en-US"/>
        </a:p>
      </dgm:t>
    </dgm:pt>
    <dgm:pt modelId="{A525C723-C896-426F-960E-CCD3FEB3F052}">
      <dgm:prSet phldrT="[Text]"/>
      <dgm:spPr/>
      <dgm:t>
        <a:bodyPr/>
        <a:lstStyle/>
        <a:p>
          <a:r>
            <a:rPr lang="en-US" smtClean="0">
              <a:latin typeface="Times New Roman" pitchFamily="18" charset="0"/>
              <a:cs typeface="Times New Roman" pitchFamily="18" charset="0"/>
            </a:rPr>
            <a:t>Phương án đúng (phương án tốt nhất)</a:t>
          </a:r>
          <a:endParaRPr lang="en-US" dirty="0"/>
        </a:p>
      </dgm:t>
    </dgm:pt>
    <dgm:pt modelId="{E7FB4B2B-4E25-4FAA-90CE-979E1D7EAD59}" type="parTrans" cxnId="{CC12B726-D195-4500-B1CF-4DBBC3D1414D}">
      <dgm:prSet/>
      <dgm:spPr/>
      <dgm:t>
        <a:bodyPr/>
        <a:lstStyle/>
        <a:p>
          <a:endParaRPr lang="en-US"/>
        </a:p>
      </dgm:t>
    </dgm:pt>
    <dgm:pt modelId="{F7E2A3B8-0CCB-48CF-858D-5560CCB931FF}" type="sibTrans" cxnId="{CC12B726-D195-4500-B1CF-4DBBC3D1414D}">
      <dgm:prSet/>
      <dgm:spPr/>
      <dgm:t>
        <a:bodyPr/>
        <a:lstStyle/>
        <a:p>
          <a:endParaRPr lang="en-US"/>
        </a:p>
      </dgm:t>
    </dgm:pt>
    <dgm:pt modelId="{576F25A1-CD1D-4E8E-8FD7-A79DCEA1C462}">
      <dgm:prSet/>
      <dgm:spPr/>
      <dgm:t>
        <a:bodyPr/>
        <a:lstStyle/>
        <a:p>
          <a:r>
            <a:rPr lang="en-US" dirty="0" smtClean="0">
              <a:latin typeface="Times New Roman" pitchFamily="18" charset="0"/>
              <a:cs typeface="Times New Roman" pitchFamily="18" charset="0"/>
            </a:rPr>
            <a:t>Là câu trả lời hợp lý (nhưng không chính xác) đối với câu hỏi hoặc vấn đề được nêu ra trong câu dẫn.</a:t>
          </a:r>
          <a:endParaRPr lang="en-US" dirty="0"/>
        </a:p>
      </dgm:t>
    </dgm:pt>
    <dgm:pt modelId="{788C1909-1CB9-4657-8ED8-5A8E7FE59314}" type="parTrans" cxnId="{5B3379B8-FB30-4BEC-B436-CABA94598D5A}">
      <dgm:prSet/>
      <dgm:spPr/>
      <dgm:t>
        <a:bodyPr/>
        <a:lstStyle/>
        <a:p>
          <a:endParaRPr lang="en-US"/>
        </a:p>
      </dgm:t>
    </dgm:pt>
    <dgm:pt modelId="{5DD79962-D82D-4D31-9428-90DCAAC1056C}" type="sibTrans" cxnId="{5B3379B8-FB30-4BEC-B436-CABA94598D5A}">
      <dgm:prSet/>
      <dgm:spPr/>
      <dgm:t>
        <a:bodyPr/>
        <a:lstStyle/>
        <a:p>
          <a:endParaRPr lang="en-US"/>
        </a:p>
      </dgm:t>
    </dgm:pt>
    <dgm:pt modelId="{36836C20-FC7C-4855-B199-A9BA09D4821A}">
      <dgm:prSet/>
      <dgm:spPr/>
      <dgm:t>
        <a:bodyPr/>
        <a:lstStyle/>
        <a:p>
          <a:r>
            <a:rPr lang="en-US" dirty="0" smtClean="0">
              <a:latin typeface="Times New Roman" pitchFamily="18" charset="0"/>
              <a:cs typeface="Times New Roman" pitchFamily="18" charset="0"/>
            </a:rPr>
            <a:t>Thể hiện sự hiểu biết của HS và sự lựa chọn chính xác hoặc tốt nhất cho câu hỏi hay vấn đề mà câu hỏi yêu cầu.</a:t>
          </a:r>
          <a:endParaRPr lang="en-US" dirty="0"/>
        </a:p>
      </dgm:t>
    </dgm:pt>
    <dgm:pt modelId="{7BC61D2A-3DF8-49B7-9891-E67A2460BE8B}" type="parTrans" cxnId="{21E92154-51F4-42C5-AA4C-1ED0CC53E2BC}">
      <dgm:prSet/>
      <dgm:spPr/>
      <dgm:t>
        <a:bodyPr/>
        <a:lstStyle/>
        <a:p>
          <a:endParaRPr lang="en-US"/>
        </a:p>
      </dgm:t>
    </dgm:pt>
    <dgm:pt modelId="{8106A0E0-F470-4F4E-A902-007B8B9670F0}" type="sibTrans" cxnId="{21E92154-51F4-42C5-AA4C-1ED0CC53E2BC}">
      <dgm:prSet/>
      <dgm:spPr/>
      <dgm:t>
        <a:bodyPr/>
        <a:lstStyle/>
        <a:p>
          <a:endParaRPr lang="en-US"/>
        </a:p>
      </dgm:t>
    </dgm:pt>
    <dgm:pt modelId="{64E71CA8-B40F-496B-B7BA-BB90067E775E}" type="pres">
      <dgm:prSet presAssocID="{99489921-AB0D-494F-B69B-497F1DC4CD3F}" presName="Name0" presStyleCnt="0">
        <dgm:presLayoutVars>
          <dgm:dir/>
          <dgm:animLvl val="lvl"/>
          <dgm:resizeHandles/>
        </dgm:presLayoutVars>
      </dgm:prSet>
      <dgm:spPr/>
      <dgm:t>
        <a:bodyPr/>
        <a:lstStyle/>
        <a:p>
          <a:endParaRPr lang="en-US"/>
        </a:p>
      </dgm:t>
    </dgm:pt>
    <dgm:pt modelId="{41BB1DAF-43A3-4880-99A2-178B7D2674C0}" type="pres">
      <dgm:prSet presAssocID="{EE9F4E82-C659-472A-8B33-9C0599371CA4}" presName="linNode" presStyleCnt="0"/>
      <dgm:spPr/>
    </dgm:pt>
    <dgm:pt modelId="{4DF5CC9F-13F7-46D0-A5FF-6DC0BC9B2604}" type="pres">
      <dgm:prSet presAssocID="{EE9F4E82-C659-472A-8B33-9C0599371CA4}" presName="parentShp" presStyleLbl="node1" presStyleIdx="0" presStyleCnt="2" custScaleX="91202" custScaleY="83744">
        <dgm:presLayoutVars>
          <dgm:bulletEnabled val="1"/>
        </dgm:presLayoutVars>
      </dgm:prSet>
      <dgm:spPr/>
      <dgm:t>
        <a:bodyPr/>
        <a:lstStyle/>
        <a:p>
          <a:endParaRPr lang="en-US"/>
        </a:p>
      </dgm:t>
    </dgm:pt>
    <dgm:pt modelId="{59B9F825-E922-44C4-928A-B2FF7C35F8F2}" type="pres">
      <dgm:prSet presAssocID="{EE9F4E82-C659-472A-8B33-9C0599371CA4}" presName="childShp" presStyleLbl="bgAccFollowNode1" presStyleIdx="0" presStyleCnt="2">
        <dgm:presLayoutVars>
          <dgm:bulletEnabled val="1"/>
        </dgm:presLayoutVars>
      </dgm:prSet>
      <dgm:spPr/>
      <dgm:t>
        <a:bodyPr/>
        <a:lstStyle/>
        <a:p>
          <a:endParaRPr lang="en-US"/>
        </a:p>
      </dgm:t>
    </dgm:pt>
    <dgm:pt modelId="{4F5D70D2-3A0E-4A71-9E68-DC18CA6C77E3}" type="pres">
      <dgm:prSet presAssocID="{3744821C-0F7F-4538-B7A9-6853E2E07ECE}" presName="spacing" presStyleCnt="0"/>
      <dgm:spPr/>
    </dgm:pt>
    <dgm:pt modelId="{00845F4B-0A48-4779-94D2-1DAD12D044FA}" type="pres">
      <dgm:prSet presAssocID="{A525C723-C896-426F-960E-CCD3FEB3F052}" presName="linNode" presStyleCnt="0"/>
      <dgm:spPr/>
    </dgm:pt>
    <dgm:pt modelId="{FC895CF8-2C16-49AC-BD23-F793F2CDC4BB}" type="pres">
      <dgm:prSet presAssocID="{A525C723-C896-426F-960E-CCD3FEB3F052}" presName="parentShp" presStyleLbl="node1" presStyleIdx="1" presStyleCnt="2" custScaleX="91202" custScaleY="83743" custLinFactNeighborX="512">
        <dgm:presLayoutVars>
          <dgm:bulletEnabled val="1"/>
        </dgm:presLayoutVars>
      </dgm:prSet>
      <dgm:spPr/>
      <dgm:t>
        <a:bodyPr/>
        <a:lstStyle/>
        <a:p>
          <a:endParaRPr lang="en-US"/>
        </a:p>
      </dgm:t>
    </dgm:pt>
    <dgm:pt modelId="{B2F7A6CE-0D78-4976-84EB-2E23DCA36FA0}" type="pres">
      <dgm:prSet presAssocID="{A525C723-C896-426F-960E-CCD3FEB3F052}" presName="childShp" presStyleLbl="bgAccFollowNode1" presStyleIdx="1" presStyleCnt="2">
        <dgm:presLayoutVars>
          <dgm:bulletEnabled val="1"/>
        </dgm:presLayoutVars>
      </dgm:prSet>
      <dgm:spPr/>
      <dgm:t>
        <a:bodyPr/>
        <a:lstStyle/>
        <a:p>
          <a:endParaRPr lang="en-US"/>
        </a:p>
      </dgm:t>
    </dgm:pt>
  </dgm:ptLst>
  <dgm:cxnLst>
    <dgm:cxn modelId="{A0513930-6242-43B3-A3E4-F40CF71467AF}" type="presOf" srcId="{576F25A1-CD1D-4E8E-8FD7-A79DCEA1C462}" destId="{59B9F825-E922-44C4-928A-B2FF7C35F8F2}" srcOrd="0" destOrd="0" presId="urn:microsoft.com/office/officeart/2005/8/layout/vList6"/>
    <dgm:cxn modelId="{2574C40A-E98F-43E3-AC4C-18DDB22AF815}" type="presOf" srcId="{EE9F4E82-C659-472A-8B33-9C0599371CA4}" destId="{4DF5CC9F-13F7-46D0-A5FF-6DC0BC9B2604}" srcOrd="0" destOrd="0" presId="urn:microsoft.com/office/officeart/2005/8/layout/vList6"/>
    <dgm:cxn modelId="{C60E3E05-16FA-42F3-A504-FAAEA51542F7}" srcId="{99489921-AB0D-494F-B69B-497F1DC4CD3F}" destId="{EE9F4E82-C659-472A-8B33-9C0599371CA4}" srcOrd="0" destOrd="0" parTransId="{83FB840C-7790-462D-AF16-A8EBAF371B07}" sibTransId="{3744821C-0F7F-4538-B7A9-6853E2E07ECE}"/>
    <dgm:cxn modelId="{5B3379B8-FB30-4BEC-B436-CABA94598D5A}" srcId="{EE9F4E82-C659-472A-8B33-9C0599371CA4}" destId="{576F25A1-CD1D-4E8E-8FD7-A79DCEA1C462}" srcOrd="0" destOrd="0" parTransId="{788C1909-1CB9-4657-8ED8-5A8E7FE59314}" sibTransId="{5DD79962-D82D-4D31-9428-90DCAAC1056C}"/>
    <dgm:cxn modelId="{F29F4952-7E31-4207-BA34-07589D8C63CB}" type="presOf" srcId="{A525C723-C896-426F-960E-CCD3FEB3F052}" destId="{FC895CF8-2C16-49AC-BD23-F793F2CDC4BB}" srcOrd="0" destOrd="0" presId="urn:microsoft.com/office/officeart/2005/8/layout/vList6"/>
    <dgm:cxn modelId="{DC55BB48-6108-482F-ACEE-10ECEE79B76F}" type="presOf" srcId="{99489921-AB0D-494F-B69B-497F1DC4CD3F}" destId="{64E71CA8-B40F-496B-B7BA-BB90067E775E}" srcOrd="0" destOrd="0" presId="urn:microsoft.com/office/officeart/2005/8/layout/vList6"/>
    <dgm:cxn modelId="{21E92154-51F4-42C5-AA4C-1ED0CC53E2BC}" srcId="{A525C723-C896-426F-960E-CCD3FEB3F052}" destId="{36836C20-FC7C-4855-B199-A9BA09D4821A}" srcOrd="0" destOrd="0" parTransId="{7BC61D2A-3DF8-49B7-9891-E67A2460BE8B}" sibTransId="{8106A0E0-F470-4F4E-A902-007B8B9670F0}"/>
    <dgm:cxn modelId="{05FB1EF1-104A-4E6E-9A4B-7BD825E92206}" type="presOf" srcId="{36836C20-FC7C-4855-B199-A9BA09D4821A}" destId="{B2F7A6CE-0D78-4976-84EB-2E23DCA36FA0}" srcOrd="0" destOrd="0" presId="urn:microsoft.com/office/officeart/2005/8/layout/vList6"/>
    <dgm:cxn modelId="{CC12B726-D195-4500-B1CF-4DBBC3D1414D}" srcId="{99489921-AB0D-494F-B69B-497F1DC4CD3F}" destId="{A525C723-C896-426F-960E-CCD3FEB3F052}" srcOrd="1" destOrd="0" parTransId="{E7FB4B2B-4E25-4FAA-90CE-979E1D7EAD59}" sibTransId="{F7E2A3B8-0CCB-48CF-858D-5560CCB931FF}"/>
    <dgm:cxn modelId="{D7A2C7F2-CFA5-4372-B11E-116C46BB9D3A}" type="presParOf" srcId="{64E71CA8-B40F-496B-B7BA-BB90067E775E}" destId="{41BB1DAF-43A3-4880-99A2-178B7D2674C0}" srcOrd="0" destOrd="0" presId="urn:microsoft.com/office/officeart/2005/8/layout/vList6"/>
    <dgm:cxn modelId="{70744744-97B9-4C78-9524-2B3C2CDFDC14}" type="presParOf" srcId="{41BB1DAF-43A3-4880-99A2-178B7D2674C0}" destId="{4DF5CC9F-13F7-46D0-A5FF-6DC0BC9B2604}" srcOrd="0" destOrd="0" presId="urn:microsoft.com/office/officeart/2005/8/layout/vList6"/>
    <dgm:cxn modelId="{E1482633-065B-40DB-9592-7E9BF06236CA}" type="presParOf" srcId="{41BB1DAF-43A3-4880-99A2-178B7D2674C0}" destId="{59B9F825-E922-44C4-928A-B2FF7C35F8F2}" srcOrd="1" destOrd="0" presId="urn:microsoft.com/office/officeart/2005/8/layout/vList6"/>
    <dgm:cxn modelId="{27556F73-4B20-410A-8EBE-F8D8E51F8FF4}" type="presParOf" srcId="{64E71CA8-B40F-496B-B7BA-BB90067E775E}" destId="{4F5D70D2-3A0E-4A71-9E68-DC18CA6C77E3}" srcOrd="1" destOrd="0" presId="urn:microsoft.com/office/officeart/2005/8/layout/vList6"/>
    <dgm:cxn modelId="{06449106-7D59-463C-839F-F2F1D5DDDCF8}" type="presParOf" srcId="{64E71CA8-B40F-496B-B7BA-BB90067E775E}" destId="{00845F4B-0A48-4779-94D2-1DAD12D044FA}" srcOrd="2" destOrd="0" presId="urn:microsoft.com/office/officeart/2005/8/layout/vList6"/>
    <dgm:cxn modelId="{72EB6F98-F768-4058-8419-D9BA13020B1B}" type="presParOf" srcId="{00845F4B-0A48-4779-94D2-1DAD12D044FA}" destId="{FC895CF8-2C16-49AC-BD23-F793F2CDC4BB}" srcOrd="0" destOrd="0" presId="urn:microsoft.com/office/officeart/2005/8/layout/vList6"/>
    <dgm:cxn modelId="{DF0F4605-E080-49C1-9804-2FFE09F1C93F}" type="presParOf" srcId="{00845F4B-0A48-4779-94D2-1DAD12D044FA}" destId="{B2F7A6CE-0D78-4976-84EB-2E23DCA36FA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321E61-796B-4BBB-8D4F-AE76842BA5D1}" type="doc">
      <dgm:prSet loTypeId="urn:microsoft.com/office/officeart/2005/8/layout/hierarchy4" loCatId="list" qsTypeId="urn:microsoft.com/office/officeart/2005/8/quickstyle/simple1" qsCatId="simple" csTypeId="urn:microsoft.com/office/officeart/2005/8/colors/colorful3" csCatId="colorful" phldr="1"/>
      <dgm:spPr/>
      <dgm:t>
        <a:bodyPr/>
        <a:lstStyle/>
        <a:p>
          <a:endParaRPr lang="en-US"/>
        </a:p>
      </dgm:t>
    </dgm:pt>
    <dgm:pt modelId="{BB56EA07-C6A4-4A40-B7A3-25D100A9D13A}">
      <dgm:prSet phldrT="[Text]"/>
      <dgm:spPr/>
      <dgm:t>
        <a:bodyPr/>
        <a:lstStyle/>
        <a:p>
          <a:r>
            <a:rPr lang="en-US" dirty="0" smtClean="0">
              <a:latin typeface="Arial" panose="020B0604020202020204" pitchFamily="34" charset="0"/>
              <a:cs typeface="Arial" panose="020B0604020202020204" pitchFamily="34" charset="0"/>
            </a:rPr>
            <a:t>Môn ĐỊA LÍ</a:t>
          </a:r>
          <a:endParaRPr lang="en-US" dirty="0">
            <a:latin typeface="Arial" panose="020B0604020202020204" pitchFamily="34" charset="0"/>
            <a:cs typeface="Arial" panose="020B0604020202020204" pitchFamily="34" charset="0"/>
          </a:endParaRPr>
        </a:p>
      </dgm:t>
    </dgm:pt>
    <dgm:pt modelId="{26C1C6BB-8074-43F8-9DD0-82366AAD5169}" type="parTrans" cxnId="{7A8C5F61-6D82-4961-A027-C5D8BD837ADA}">
      <dgm:prSet/>
      <dgm:spPr/>
      <dgm:t>
        <a:bodyPr/>
        <a:lstStyle/>
        <a:p>
          <a:endParaRPr lang="en-US">
            <a:latin typeface="Arial" panose="020B0604020202020204" pitchFamily="34" charset="0"/>
            <a:cs typeface="Arial" panose="020B0604020202020204" pitchFamily="34" charset="0"/>
          </a:endParaRPr>
        </a:p>
      </dgm:t>
    </dgm:pt>
    <dgm:pt modelId="{A824AAEB-17CF-419E-9B02-1655676193F5}" type="sibTrans" cxnId="{7A8C5F61-6D82-4961-A027-C5D8BD837ADA}">
      <dgm:prSet/>
      <dgm:spPr/>
      <dgm:t>
        <a:bodyPr/>
        <a:lstStyle/>
        <a:p>
          <a:endParaRPr lang="en-US">
            <a:latin typeface="Arial" panose="020B0604020202020204" pitchFamily="34" charset="0"/>
            <a:cs typeface="Arial" panose="020B0604020202020204" pitchFamily="34" charset="0"/>
          </a:endParaRPr>
        </a:p>
      </dgm:t>
    </dgm:pt>
    <dgm:pt modelId="{91B12C5A-346A-468C-82BC-8ACE3DDC53B7}">
      <dgm:prSet phldrT="[Text]"/>
      <dgm:spPr/>
      <dgm:t>
        <a:bodyPr/>
        <a:lstStyle/>
        <a:p>
          <a:r>
            <a:rPr lang="en-US" dirty="0" smtClean="0">
              <a:latin typeface="Arial" panose="020B0604020202020204" pitchFamily="34" charset="0"/>
              <a:cs typeface="Arial" panose="020B0604020202020204" pitchFamily="34" charset="0"/>
            </a:rPr>
            <a:t>CÂU HỎI LÍ THUYẾT</a:t>
          </a:r>
          <a:endParaRPr lang="en-US" dirty="0">
            <a:latin typeface="Arial" panose="020B0604020202020204" pitchFamily="34" charset="0"/>
            <a:cs typeface="Arial" panose="020B0604020202020204" pitchFamily="34" charset="0"/>
          </a:endParaRPr>
        </a:p>
      </dgm:t>
    </dgm:pt>
    <dgm:pt modelId="{4E779A94-AEBD-46E5-A5DC-1EEFA15DD2E5}" type="parTrans" cxnId="{86E734D6-2029-4B86-B552-B3F1A36467F3}">
      <dgm:prSet/>
      <dgm:spPr/>
      <dgm:t>
        <a:bodyPr/>
        <a:lstStyle/>
        <a:p>
          <a:endParaRPr lang="en-US">
            <a:latin typeface="Arial" panose="020B0604020202020204" pitchFamily="34" charset="0"/>
            <a:cs typeface="Arial" panose="020B0604020202020204" pitchFamily="34" charset="0"/>
          </a:endParaRPr>
        </a:p>
      </dgm:t>
    </dgm:pt>
    <dgm:pt modelId="{3F994E52-6EC8-4376-9EF5-7F5EAEEF348D}" type="sibTrans" cxnId="{86E734D6-2029-4B86-B552-B3F1A36467F3}">
      <dgm:prSet/>
      <dgm:spPr/>
      <dgm:t>
        <a:bodyPr/>
        <a:lstStyle/>
        <a:p>
          <a:endParaRPr lang="en-US">
            <a:latin typeface="Arial" panose="020B0604020202020204" pitchFamily="34" charset="0"/>
            <a:cs typeface="Arial" panose="020B0604020202020204" pitchFamily="34" charset="0"/>
          </a:endParaRPr>
        </a:p>
      </dgm:t>
    </dgm:pt>
    <dgm:pt modelId="{6D44B202-30A5-494D-B28B-AB6179621DE4}">
      <dgm:prSet phldrT="[Text]"/>
      <dgm:spPr/>
      <dgm:t>
        <a:bodyPr/>
        <a:lstStyle/>
        <a:p>
          <a:r>
            <a:rPr lang="en-US" dirty="0" smtClean="0">
              <a:latin typeface="Arial" panose="020B0604020202020204" pitchFamily="34" charset="0"/>
              <a:cs typeface="Arial" panose="020B0604020202020204" pitchFamily="34" charset="0"/>
            </a:rPr>
            <a:t>ATLAT, BẢN ĐỒ…</a:t>
          </a:r>
          <a:endParaRPr lang="en-US" dirty="0">
            <a:latin typeface="Arial" panose="020B0604020202020204" pitchFamily="34" charset="0"/>
            <a:cs typeface="Arial" panose="020B0604020202020204" pitchFamily="34" charset="0"/>
          </a:endParaRPr>
        </a:p>
      </dgm:t>
    </dgm:pt>
    <dgm:pt modelId="{753230D6-17C5-468E-9245-47D4D5501BDE}" type="parTrans" cxnId="{BE5500BF-D490-485F-A0DA-931C1E3B7696}">
      <dgm:prSet/>
      <dgm:spPr/>
      <dgm:t>
        <a:bodyPr/>
        <a:lstStyle/>
        <a:p>
          <a:endParaRPr lang="en-US">
            <a:latin typeface="Arial" panose="020B0604020202020204" pitchFamily="34" charset="0"/>
            <a:cs typeface="Arial" panose="020B0604020202020204" pitchFamily="34" charset="0"/>
          </a:endParaRPr>
        </a:p>
      </dgm:t>
    </dgm:pt>
    <dgm:pt modelId="{4C4ADF34-66AA-4EA1-B68C-2B4474BA1C33}" type="sibTrans" cxnId="{BE5500BF-D490-485F-A0DA-931C1E3B7696}">
      <dgm:prSet/>
      <dgm:spPr/>
      <dgm:t>
        <a:bodyPr/>
        <a:lstStyle/>
        <a:p>
          <a:endParaRPr lang="en-US">
            <a:latin typeface="Arial" panose="020B0604020202020204" pitchFamily="34" charset="0"/>
            <a:cs typeface="Arial" panose="020B0604020202020204" pitchFamily="34" charset="0"/>
          </a:endParaRPr>
        </a:p>
      </dgm:t>
    </dgm:pt>
    <dgm:pt modelId="{3F59A78C-F8FB-472B-88D5-0F5D100CFA8C}">
      <dgm:prSet phldrT="[Text]"/>
      <dgm:spPr/>
      <dgm:t>
        <a:bodyPr/>
        <a:lstStyle/>
        <a:p>
          <a:r>
            <a:rPr lang="en-US" dirty="0" smtClean="0">
              <a:latin typeface="Arial" panose="020B0604020202020204" pitchFamily="34" charset="0"/>
              <a:cs typeface="Arial" panose="020B0604020202020204" pitchFamily="34" charset="0"/>
            </a:rPr>
            <a:t>SỐ LIỆU THỐNG KÊ</a:t>
          </a:r>
          <a:endParaRPr lang="en-US" dirty="0">
            <a:latin typeface="Arial" panose="020B0604020202020204" pitchFamily="34" charset="0"/>
            <a:cs typeface="Arial" panose="020B0604020202020204" pitchFamily="34" charset="0"/>
          </a:endParaRPr>
        </a:p>
      </dgm:t>
    </dgm:pt>
    <dgm:pt modelId="{E20E012D-74D9-45D2-A4D0-04A2A1C3FFDC}" type="parTrans" cxnId="{681F2B7F-0BBF-4870-BF97-B62734DB8F74}">
      <dgm:prSet/>
      <dgm:spPr/>
      <dgm:t>
        <a:bodyPr/>
        <a:lstStyle/>
        <a:p>
          <a:endParaRPr lang="en-US">
            <a:latin typeface="Arial" panose="020B0604020202020204" pitchFamily="34" charset="0"/>
            <a:cs typeface="Arial" panose="020B0604020202020204" pitchFamily="34" charset="0"/>
          </a:endParaRPr>
        </a:p>
      </dgm:t>
    </dgm:pt>
    <dgm:pt modelId="{1112C8C0-347F-4C58-92E3-D7CFE2140708}" type="sibTrans" cxnId="{681F2B7F-0BBF-4870-BF97-B62734DB8F74}">
      <dgm:prSet/>
      <dgm:spPr/>
      <dgm:t>
        <a:bodyPr/>
        <a:lstStyle/>
        <a:p>
          <a:endParaRPr lang="en-US">
            <a:latin typeface="Arial" panose="020B0604020202020204" pitchFamily="34" charset="0"/>
            <a:cs typeface="Arial" panose="020B0604020202020204" pitchFamily="34" charset="0"/>
          </a:endParaRPr>
        </a:p>
      </dgm:t>
    </dgm:pt>
    <dgm:pt modelId="{525A94B0-20C8-4DC9-8A5A-DE5E803A8A02}">
      <dgm:prSet phldrT="[Text]">
        <dgm:style>
          <a:lnRef idx="2">
            <a:schemeClr val="accent5"/>
          </a:lnRef>
          <a:fillRef idx="1">
            <a:schemeClr val="lt1"/>
          </a:fillRef>
          <a:effectRef idx="0">
            <a:schemeClr val="accent5"/>
          </a:effectRef>
          <a:fontRef idx="minor">
            <a:schemeClr val="dk1"/>
          </a:fontRef>
        </dgm:style>
      </dgm:prSet>
      <dgm:spPr>
        <a:solidFill>
          <a:schemeClr val="tx2">
            <a:lumMod val="40000"/>
            <a:lumOff val="60000"/>
          </a:schemeClr>
        </a:solidFill>
      </dgm:spPr>
      <dgm:t>
        <a:bodyPr/>
        <a:lstStyle/>
        <a:p>
          <a:r>
            <a:rPr lang="en-US" dirty="0" smtClean="0">
              <a:latin typeface="Arial" panose="020B0604020202020204" pitchFamily="34" charset="0"/>
              <a:cs typeface="Arial" panose="020B0604020202020204" pitchFamily="34" charset="0"/>
            </a:rPr>
            <a:t>CÂU HỎI KĨ NĂNG</a:t>
          </a:r>
          <a:endParaRPr lang="en-US" dirty="0">
            <a:latin typeface="Arial" panose="020B0604020202020204" pitchFamily="34" charset="0"/>
            <a:cs typeface="Arial" panose="020B0604020202020204" pitchFamily="34" charset="0"/>
          </a:endParaRPr>
        </a:p>
      </dgm:t>
    </dgm:pt>
    <dgm:pt modelId="{4359B56A-306E-4B86-A092-342084DBC4C4}" type="parTrans" cxnId="{406ED176-F4E6-45ED-9BDC-32CC54B95E60}">
      <dgm:prSet/>
      <dgm:spPr/>
      <dgm:t>
        <a:bodyPr/>
        <a:lstStyle/>
        <a:p>
          <a:endParaRPr lang="en-US">
            <a:latin typeface="Arial" panose="020B0604020202020204" pitchFamily="34" charset="0"/>
            <a:cs typeface="Arial" panose="020B0604020202020204" pitchFamily="34" charset="0"/>
          </a:endParaRPr>
        </a:p>
      </dgm:t>
    </dgm:pt>
    <dgm:pt modelId="{FEFFEB93-8E52-4E92-86FC-7D7EC3D4DA40}" type="sibTrans" cxnId="{406ED176-F4E6-45ED-9BDC-32CC54B95E60}">
      <dgm:prSet/>
      <dgm:spPr/>
      <dgm:t>
        <a:bodyPr/>
        <a:lstStyle/>
        <a:p>
          <a:endParaRPr lang="en-US">
            <a:latin typeface="Arial" panose="020B0604020202020204" pitchFamily="34" charset="0"/>
            <a:cs typeface="Arial" panose="020B0604020202020204" pitchFamily="34" charset="0"/>
          </a:endParaRPr>
        </a:p>
      </dgm:t>
    </dgm:pt>
    <dgm:pt modelId="{4FBDDFD4-18E0-48AB-B3BF-72291FAFD7B2}">
      <dgm:prSet phldrT="[Text]"/>
      <dgm:spPr/>
      <dgm:t>
        <a:bodyPr/>
        <a:lstStyle/>
        <a:p>
          <a:r>
            <a:rPr lang="en-US" dirty="0" smtClean="0">
              <a:latin typeface="Arial" panose="020B0604020202020204" pitchFamily="34" charset="0"/>
              <a:cs typeface="Arial" panose="020B0604020202020204" pitchFamily="34" charset="0"/>
            </a:rPr>
            <a:t>BIỂU ĐỒ</a:t>
          </a:r>
          <a:endParaRPr lang="en-US" dirty="0">
            <a:latin typeface="Arial" panose="020B0604020202020204" pitchFamily="34" charset="0"/>
            <a:cs typeface="Arial" panose="020B0604020202020204" pitchFamily="34" charset="0"/>
          </a:endParaRPr>
        </a:p>
      </dgm:t>
    </dgm:pt>
    <dgm:pt modelId="{9ADF8F3F-0F34-4580-8C78-EB2F56CC5881}" type="parTrans" cxnId="{6BE06F3E-CCC1-47B0-9856-82915FEF7545}">
      <dgm:prSet/>
      <dgm:spPr/>
      <dgm:t>
        <a:bodyPr/>
        <a:lstStyle/>
        <a:p>
          <a:endParaRPr lang="en-US">
            <a:latin typeface="Arial" panose="020B0604020202020204" pitchFamily="34" charset="0"/>
            <a:cs typeface="Arial" panose="020B0604020202020204" pitchFamily="34" charset="0"/>
          </a:endParaRPr>
        </a:p>
      </dgm:t>
    </dgm:pt>
    <dgm:pt modelId="{F5B63A2C-FB7E-4A85-8A6B-47CE20F23984}" type="sibTrans" cxnId="{6BE06F3E-CCC1-47B0-9856-82915FEF7545}">
      <dgm:prSet/>
      <dgm:spPr/>
      <dgm:t>
        <a:bodyPr/>
        <a:lstStyle/>
        <a:p>
          <a:endParaRPr lang="en-US">
            <a:latin typeface="Arial" panose="020B0604020202020204" pitchFamily="34" charset="0"/>
            <a:cs typeface="Arial" panose="020B0604020202020204" pitchFamily="34" charset="0"/>
          </a:endParaRPr>
        </a:p>
      </dgm:t>
    </dgm:pt>
    <dgm:pt modelId="{79928B8B-FB59-4882-859D-8EA56985A74F}" type="pres">
      <dgm:prSet presAssocID="{93321E61-796B-4BBB-8D4F-AE76842BA5D1}" presName="Name0" presStyleCnt="0">
        <dgm:presLayoutVars>
          <dgm:chPref val="1"/>
          <dgm:dir/>
          <dgm:animOne val="branch"/>
          <dgm:animLvl val="lvl"/>
          <dgm:resizeHandles/>
        </dgm:presLayoutVars>
      </dgm:prSet>
      <dgm:spPr/>
      <dgm:t>
        <a:bodyPr/>
        <a:lstStyle/>
        <a:p>
          <a:endParaRPr lang="en-US"/>
        </a:p>
      </dgm:t>
    </dgm:pt>
    <dgm:pt modelId="{4B55E20C-49D2-45D3-8871-ED45E3AA1FE9}" type="pres">
      <dgm:prSet presAssocID="{BB56EA07-C6A4-4A40-B7A3-25D100A9D13A}" presName="vertOne" presStyleCnt="0"/>
      <dgm:spPr/>
    </dgm:pt>
    <dgm:pt modelId="{A7343501-5918-472F-9CCB-30448E1571EF}" type="pres">
      <dgm:prSet presAssocID="{BB56EA07-C6A4-4A40-B7A3-25D100A9D13A}" presName="txOne" presStyleLbl="node0" presStyleIdx="0" presStyleCnt="1">
        <dgm:presLayoutVars>
          <dgm:chPref val="3"/>
        </dgm:presLayoutVars>
      </dgm:prSet>
      <dgm:spPr/>
      <dgm:t>
        <a:bodyPr/>
        <a:lstStyle/>
        <a:p>
          <a:endParaRPr lang="en-US"/>
        </a:p>
      </dgm:t>
    </dgm:pt>
    <dgm:pt modelId="{522C7E5E-F78E-4EED-8A60-149AF797016A}" type="pres">
      <dgm:prSet presAssocID="{BB56EA07-C6A4-4A40-B7A3-25D100A9D13A}" presName="parTransOne" presStyleCnt="0"/>
      <dgm:spPr/>
    </dgm:pt>
    <dgm:pt modelId="{48887491-D8B0-401C-AD24-3ACF5E3FF098}" type="pres">
      <dgm:prSet presAssocID="{BB56EA07-C6A4-4A40-B7A3-25D100A9D13A}" presName="horzOne" presStyleCnt="0"/>
      <dgm:spPr/>
    </dgm:pt>
    <dgm:pt modelId="{42BE1ABD-376C-48F9-A10A-E4B8BA546028}" type="pres">
      <dgm:prSet presAssocID="{91B12C5A-346A-468C-82BC-8ACE3DDC53B7}" presName="vertTwo" presStyleCnt="0"/>
      <dgm:spPr/>
    </dgm:pt>
    <dgm:pt modelId="{D2E471FB-5AAC-42AD-BFB7-22E5F3C63977}" type="pres">
      <dgm:prSet presAssocID="{91B12C5A-346A-468C-82BC-8ACE3DDC53B7}" presName="txTwo" presStyleLbl="node2" presStyleIdx="0" presStyleCnt="2">
        <dgm:presLayoutVars>
          <dgm:chPref val="3"/>
        </dgm:presLayoutVars>
      </dgm:prSet>
      <dgm:spPr/>
      <dgm:t>
        <a:bodyPr/>
        <a:lstStyle/>
        <a:p>
          <a:endParaRPr lang="en-US"/>
        </a:p>
      </dgm:t>
    </dgm:pt>
    <dgm:pt modelId="{E675666B-93A6-4737-B6CD-BB20885886D3}" type="pres">
      <dgm:prSet presAssocID="{91B12C5A-346A-468C-82BC-8ACE3DDC53B7}" presName="parTransTwo" presStyleCnt="0"/>
      <dgm:spPr/>
    </dgm:pt>
    <dgm:pt modelId="{7A7765AD-0FDA-40BA-B461-DCA00036A4F1}" type="pres">
      <dgm:prSet presAssocID="{91B12C5A-346A-468C-82BC-8ACE3DDC53B7}" presName="horzTwo" presStyleCnt="0"/>
      <dgm:spPr/>
    </dgm:pt>
    <dgm:pt modelId="{F2A42EA7-0914-4F92-84B9-E78D3B10F4C6}" type="pres">
      <dgm:prSet presAssocID="{6D44B202-30A5-494D-B28B-AB6179621DE4}" presName="vertThree" presStyleCnt="0"/>
      <dgm:spPr/>
    </dgm:pt>
    <dgm:pt modelId="{BC1FE6A0-E173-4A9A-8ABB-F92EB6849F9F}" type="pres">
      <dgm:prSet presAssocID="{6D44B202-30A5-494D-B28B-AB6179621DE4}" presName="txThree" presStyleLbl="node3" presStyleIdx="0" presStyleCnt="3">
        <dgm:presLayoutVars>
          <dgm:chPref val="3"/>
        </dgm:presLayoutVars>
      </dgm:prSet>
      <dgm:spPr/>
      <dgm:t>
        <a:bodyPr/>
        <a:lstStyle/>
        <a:p>
          <a:endParaRPr lang="en-US"/>
        </a:p>
      </dgm:t>
    </dgm:pt>
    <dgm:pt modelId="{EEFC7995-5E33-4C27-B8FD-583D1A3DA08B}" type="pres">
      <dgm:prSet presAssocID="{6D44B202-30A5-494D-B28B-AB6179621DE4}" presName="horzThree" presStyleCnt="0"/>
      <dgm:spPr/>
    </dgm:pt>
    <dgm:pt modelId="{4625B89B-7942-45D3-AB92-669EF63DF887}" type="pres">
      <dgm:prSet presAssocID="{4C4ADF34-66AA-4EA1-B68C-2B4474BA1C33}" presName="sibSpaceThree" presStyleCnt="0"/>
      <dgm:spPr/>
    </dgm:pt>
    <dgm:pt modelId="{E00A69F1-5883-466D-9D9F-F8CB386FDCEB}" type="pres">
      <dgm:prSet presAssocID="{3F59A78C-F8FB-472B-88D5-0F5D100CFA8C}" presName="vertThree" presStyleCnt="0"/>
      <dgm:spPr/>
    </dgm:pt>
    <dgm:pt modelId="{4D336A0D-B7E4-4B37-89A4-89A2669DBCE2}" type="pres">
      <dgm:prSet presAssocID="{3F59A78C-F8FB-472B-88D5-0F5D100CFA8C}" presName="txThree" presStyleLbl="node3" presStyleIdx="1" presStyleCnt="3">
        <dgm:presLayoutVars>
          <dgm:chPref val="3"/>
        </dgm:presLayoutVars>
      </dgm:prSet>
      <dgm:spPr/>
      <dgm:t>
        <a:bodyPr/>
        <a:lstStyle/>
        <a:p>
          <a:endParaRPr lang="en-US"/>
        </a:p>
      </dgm:t>
    </dgm:pt>
    <dgm:pt modelId="{86C4E66E-8BD7-4C81-82FF-A414216345C4}" type="pres">
      <dgm:prSet presAssocID="{3F59A78C-F8FB-472B-88D5-0F5D100CFA8C}" presName="horzThree" presStyleCnt="0"/>
      <dgm:spPr/>
    </dgm:pt>
    <dgm:pt modelId="{0B76D3A0-AB62-40D2-A86A-36A16E2505CB}" type="pres">
      <dgm:prSet presAssocID="{3F994E52-6EC8-4376-9EF5-7F5EAEEF348D}" presName="sibSpaceTwo" presStyleCnt="0"/>
      <dgm:spPr/>
    </dgm:pt>
    <dgm:pt modelId="{22103C24-B572-497C-B956-1204DE50E994}" type="pres">
      <dgm:prSet presAssocID="{525A94B0-20C8-4DC9-8A5A-DE5E803A8A02}" presName="vertTwo" presStyleCnt="0"/>
      <dgm:spPr/>
    </dgm:pt>
    <dgm:pt modelId="{C971B28E-F117-47EF-B9A6-AA38303447CB}" type="pres">
      <dgm:prSet presAssocID="{525A94B0-20C8-4DC9-8A5A-DE5E803A8A02}" presName="txTwo" presStyleLbl="node2" presStyleIdx="1" presStyleCnt="2">
        <dgm:presLayoutVars>
          <dgm:chPref val="3"/>
        </dgm:presLayoutVars>
      </dgm:prSet>
      <dgm:spPr/>
      <dgm:t>
        <a:bodyPr/>
        <a:lstStyle/>
        <a:p>
          <a:endParaRPr lang="en-US"/>
        </a:p>
      </dgm:t>
    </dgm:pt>
    <dgm:pt modelId="{EA9E0834-AF8B-4F09-A80E-03D10571E4E2}" type="pres">
      <dgm:prSet presAssocID="{525A94B0-20C8-4DC9-8A5A-DE5E803A8A02}" presName="parTransTwo" presStyleCnt="0"/>
      <dgm:spPr/>
    </dgm:pt>
    <dgm:pt modelId="{1F6744FC-F94D-437D-B889-EB33E5D26408}" type="pres">
      <dgm:prSet presAssocID="{525A94B0-20C8-4DC9-8A5A-DE5E803A8A02}" presName="horzTwo" presStyleCnt="0"/>
      <dgm:spPr/>
    </dgm:pt>
    <dgm:pt modelId="{1FBDCD68-024F-4AD7-947E-2B64B9215C36}" type="pres">
      <dgm:prSet presAssocID="{4FBDDFD4-18E0-48AB-B3BF-72291FAFD7B2}" presName="vertThree" presStyleCnt="0"/>
      <dgm:spPr/>
    </dgm:pt>
    <dgm:pt modelId="{13B0E555-FBCC-41D6-9C16-C1E46E5B9BD5}" type="pres">
      <dgm:prSet presAssocID="{4FBDDFD4-18E0-48AB-B3BF-72291FAFD7B2}" presName="txThree" presStyleLbl="node3" presStyleIdx="2" presStyleCnt="3">
        <dgm:presLayoutVars>
          <dgm:chPref val="3"/>
        </dgm:presLayoutVars>
      </dgm:prSet>
      <dgm:spPr/>
      <dgm:t>
        <a:bodyPr/>
        <a:lstStyle/>
        <a:p>
          <a:endParaRPr lang="en-US"/>
        </a:p>
      </dgm:t>
    </dgm:pt>
    <dgm:pt modelId="{A98A9985-4225-45FA-AE2A-3834E92735F1}" type="pres">
      <dgm:prSet presAssocID="{4FBDDFD4-18E0-48AB-B3BF-72291FAFD7B2}" presName="horzThree" presStyleCnt="0"/>
      <dgm:spPr/>
    </dgm:pt>
  </dgm:ptLst>
  <dgm:cxnLst>
    <dgm:cxn modelId="{30B64F84-6B49-4E72-8DBB-39E2EAE6B945}" type="presOf" srcId="{BB56EA07-C6A4-4A40-B7A3-25D100A9D13A}" destId="{A7343501-5918-472F-9CCB-30448E1571EF}" srcOrd="0" destOrd="0" presId="urn:microsoft.com/office/officeart/2005/8/layout/hierarchy4"/>
    <dgm:cxn modelId="{BE5500BF-D490-485F-A0DA-931C1E3B7696}" srcId="{91B12C5A-346A-468C-82BC-8ACE3DDC53B7}" destId="{6D44B202-30A5-494D-B28B-AB6179621DE4}" srcOrd="0" destOrd="0" parTransId="{753230D6-17C5-468E-9245-47D4D5501BDE}" sibTransId="{4C4ADF34-66AA-4EA1-B68C-2B4474BA1C33}"/>
    <dgm:cxn modelId="{86E734D6-2029-4B86-B552-B3F1A36467F3}" srcId="{BB56EA07-C6A4-4A40-B7A3-25D100A9D13A}" destId="{91B12C5A-346A-468C-82BC-8ACE3DDC53B7}" srcOrd="0" destOrd="0" parTransId="{4E779A94-AEBD-46E5-A5DC-1EEFA15DD2E5}" sibTransId="{3F994E52-6EC8-4376-9EF5-7F5EAEEF348D}"/>
    <dgm:cxn modelId="{3CE47DA9-FB76-465B-A869-3A6F8F1A8B69}" type="presOf" srcId="{6D44B202-30A5-494D-B28B-AB6179621DE4}" destId="{BC1FE6A0-E173-4A9A-8ABB-F92EB6849F9F}" srcOrd="0" destOrd="0" presId="urn:microsoft.com/office/officeart/2005/8/layout/hierarchy4"/>
    <dgm:cxn modelId="{6B63525F-33D9-4EA5-95D5-8FE6FFFA85C8}" type="presOf" srcId="{91B12C5A-346A-468C-82BC-8ACE3DDC53B7}" destId="{D2E471FB-5AAC-42AD-BFB7-22E5F3C63977}" srcOrd="0" destOrd="0" presId="urn:microsoft.com/office/officeart/2005/8/layout/hierarchy4"/>
    <dgm:cxn modelId="{F7933F68-112D-43EB-9150-42273988954D}" type="presOf" srcId="{93321E61-796B-4BBB-8D4F-AE76842BA5D1}" destId="{79928B8B-FB59-4882-859D-8EA56985A74F}" srcOrd="0" destOrd="0" presId="urn:microsoft.com/office/officeart/2005/8/layout/hierarchy4"/>
    <dgm:cxn modelId="{406ED176-F4E6-45ED-9BDC-32CC54B95E60}" srcId="{BB56EA07-C6A4-4A40-B7A3-25D100A9D13A}" destId="{525A94B0-20C8-4DC9-8A5A-DE5E803A8A02}" srcOrd="1" destOrd="0" parTransId="{4359B56A-306E-4B86-A092-342084DBC4C4}" sibTransId="{FEFFEB93-8E52-4E92-86FC-7D7EC3D4DA40}"/>
    <dgm:cxn modelId="{7A8C5F61-6D82-4961-A027-C5D8BD837ADA}" srcId="{93321E61-796B-4BBB-8D4F-AE76842BA5D1}" destId="{BB56EA07-C6A4-4A40-B7A3-25D100A9D13A}" srcOrd="0" destOrd="0" parTransId="{26C1C6BB-8074-43F8-9DD0-82366AAD5169}" sibTransId="{A824AAEB-17CF-419E-9B02-1655676193F5}"/>
    <dgm:cxn modelId="{EB0ABBEF-8A4F-47F9-9551-24956B1ECA3D}" type="presOf" srcId="{525A94B0-20C8-4DC9-8A5A-DE5E803A8A02}" destId="{C971B28E-F117-47EF-B9A6-AA38303447CB}" srcOrd="0" destOrd="0" presId="urn:microsoft.com/office/officeart/2005/8/layout/hierarchy4"/>
    <dgm:cxn modelId="{7201B06F-CC81-4497-81C9-A2CE6F5A256C}" type="presOf" srcId="{4FBDDFD4-18E0-48AB-B3BF-72291FAFD7B2}" destId="{13B0E555-FBCC-41D6-9C16-C1E46E5B9BD5}" srcOrd="0" destOrd="0" presId="urn:microsoft.com/office/officeart/2005/8/layout/hierarchy4"/>
    <dgm:cxn modelId="{7E7BCADF-CA5E-43C2-9F0A-6158E13AEACF}" type="presOf" srcId="{3F59A78C-F8FB-472B-88D5-0F5D100CFA8C}" destId="{4D336A0D-B7E4-4B37-89A4-89A2669DBCE2}" srcOrd="0" destOrd="0" presId="urn:microsoft.com/office/officeart/2005/8/layout/hierarchy4"/>
    <dgm:cxn modelId="{6BE06F3E-CCC1-47B0-9856-82915FEF7545}" srcId="{525A94B0-20C8-4DC9-8A5A-DE5E803A8A02}" destId="{4FBDDFD4-18E0-48AB-B3BF-72291FAFD7B2}" srcOrd="0" destOrd="0" parTransId="{9ADF8F3F-0F34-4580-8C78-EB2F56CC5881}" sibTransId="{F5B63A2C-FB7E-4A85-8A6B-47CE20F23984}"/>
    <dgm:cxn modelId="{681F2B7F-0BBF-4870-BF97-B62734DB8F74}" srcId="{91B12C5A-346A-468C-82BC-8ACE3DDC53B7}" destId="{3F59A78C-F8FB-472B-88D5-0F5D100CFA8C}" srcOrd="1" destOrd="0" parTransId="{E20E012D-74D9-45D2-A4D0-04A2A1C3FFDC}" sibTransId="{1112C8C0-347F-4C58-92E3-D7CFE2140708}"/>
    <dgm:cxn modelId="{D3C28509-51A5-4FEE-AE6C-3D2E72B71D34}" type="presParOf" srcId="{79928B8B-FB59-4882-859D-8EA56985A74F}" destId="{4B55E20C-49D2-45D3-8871-ED45E3AA1FE9}" srcOrd="0" destOrd="0" presId="urn:microsoft.com/office/officeart/2005/8/layout/hierarchy4"/>
    <dgm:cxn modelId="{8634EE36-4CBE-4DE6-9F99-69A05128A2B1}" type="presParOf" srcId="{4B55E20C-49D2-45D3-8871-ED45E3AA1FE9}" destId="{A7343501-5918-472F-9CCB-30448E1571EF}" srcOrd="0" destOrd="0" presId="urn:microsoft.com/office/officeart/2005/8/layout/hierarchy4"/>
    <dgm:cxn modelId="{FE173F5C-B0FE-411A-ADA1-B6D4C0118A72}" type="presParOf" srcId="{4B55E20C-49D2-45D3-8871-ED45E3AA1FE9}" destId="{522C7E5E-F78E-4EED-8A60-149AF797016A}" srcOrd="1" destOrd="0" presId="urn:microsoft.com/office/officeart/2005/8/layout/hierarchy4"/>
    <dgm:cxn modelId="{6BA273AD-19C4-47D8-AE33-6A2C15704078}" type="presParOf" srcId="{4B55E20C-49D2-45D3-8871-ED45E3AA1FE9}" destId="{48887491-D8B0-401C-AD24-3ACF5E3FF098}" srcOrd="2" destOrd="0" presId="urn:microsoft.com/office/officeart/2005/8/layout/hierarchy4"/>
    <dgm:cxn modelId="{D7F65D66-28D2-4417-A23B-B314AE546D84}" type="presParOf" srcId="{48887491-D8B0-401C-AD24-3ACF5E3FF098}" destId="{42BE1ABD-376C-48F9-A10A-E4B8BA546028}" srcOrd="0" destOrd="0" presId="urn:microsoft.com/office/officeart/2005/8/layout/hierarchy4"/>
    <dgm:cxn modelId="{075D6CE8-ACB4-4F6C-8DE9-08F70ADBA407}" type="presParOf" srcId="{42BE1ABD-376C-48F9-A10A-E4B8BA546028}" destId="{D2E471FB-5AAC-42AD-BFB7-22E5F3C63977}" srcOrd="0" destOrd="0" presId="urn:microsoft.com/office/officeart/2005/8/layout/hierarchy4"/>
    <dgm:cxn modelId="{FBBAE04E-35FC-4C3A-B8D0-E2E4206D5A43}" type="presParOf" srcId="{42BE1ABD-376C-48F9-A10A-E4B8BA546028}" destId="{E675666B-93A6-4737-B6CD-BB20885886D3}" srcOrd="1" destOrd="0" presId="urn:microsoft.com/office/officeart/2005/8/layout/hierarchy4"/>
    <dgm:cxn modelId="{A4C60C9B-452A-4FAD-92E2-67F75CBA624F}" type="presParOf" srcId="{42BE1ABD-376C-48F9-A10A-E4B8BA546028}" destId="{7A7765AD-0FDA-40BA-B461-DCA00036A4F1}" srcOrd="2" destOrd="0" presId="urn:microsoft.com/office/officeart/2005/8/layout/hierarchy4"/>
    <dgm:cxn modelId="{6B0DC4E5-D365-4D4C-B91B-8264138AB263}" type="presParOf" srcId="{7A7765AD-0FDA-40BA-B461-DCA00036A4F1}" destId="{F2A42EA7-0914-4F92-84B9-E78D3B10F4C6}" srcOrd="0" destOrd="0" presId="urn:microsoft.com/office/officeart/2005/8/layout/hierarchy4"/>
    <dgm:cxn modelId="{8F2D4F77-B7B3-4310-A878-7B2D4F083FA5}" type="presParOf" srcId="{F2A42EA7-0914-4F92-84B9-E78D3B10F4C6}" destId="{BC1FE6A0-E173-4A9A-8ABB-F92EB6849F9F}" srcOrd="0" destOrd="0" presId="urn:microsoft.com/office/officeart/2005/8/layout/hierarchy4"/>
    <dgm:cxn modelId="{7D12FA95-236A-4FC0-80EA-5F38CC0822B9}" type="presParOf" srcId="{F2A42EA7-0914-4F92-84B9-E78D3B10F4C6}" destId="{EEFC7995-5E33-4C27-B8FD-583D1A3DA08B}" srcOrd="1" destOrd="0" presId="urn:microsoft.com/office/officeart/2005/8/layout/hierarchy4"/>
    <dgm:cxn modelId="{4942399F-9030-4642-856D-FA68D4257DBF}" type="presParOf" srcId="{7A7765AD-0FDA-40BA-B461-DCA00036A4F1}" destId="{4625B89B-7942-45D3-AB92-669EF63DF887}" srcOrd="1" destOrd="0" presId="urn:microsoft.com/office/officeart/2005/8/layout/hierarchy4"/>
    <dgm:cxn modelId="{FA8303A5-098F-468B-90F3-039C35AE3B68}" type="presParOf" srcId="{7A7765AD-0FDA-40BA-B461-DCA00036A4F1}" destId="{E00A69F1-5883-466D-9D9F-F8CB386FDCEB}" srcOrd="2" destOrd="0" presId="urn:microsoft.com/office/officeart/2005/8/layout/hierarchy4"/>
    <dgm:cxn modelId="{8EAC7A95-E0B7-4753-9C77-0BAB73875F88}" type="presParOf" srcId="{E00A69F1-5883-466D-9D9F-F8CB386FDCEB}" destId="{4D336A0D-B7E4-4B37-89A4-89A2669DBCE2}" srcOrd="0" destOrd="0" presId="urn:microsoft.com/office/officeart/2005/8/layout/hierarchy4"/>
    <dgm:cxn modelId="{38161256-3FB8-415B-98DB-F011E8EC421F}" type="presParOf" srcId="{E00A69F1-5883-466D-9D9F-F8CB386FDCEB}" destId="{86C4E66E-8BD7-4C81-82FF-A414216345C4}" srcOrd="1" destOrd="0" presId="urn:microsoft.com/office/officeart/2005/8/layout/hierarchy4"/>
    <dgm:cxn modelId="{0DA4D334-24D0-4FCA-8E45-1CA3B76AD325}" type="presParOf" srcId="{48887491-D8B0-401C-AD24-3ACF5E3FF098}" destId="{0B76D3A0-AB62-40D2-A86A-36A16E2505CB}" srcOrd="1" destOrd="0" presId="urn:microsoft.com/office/officeart/2005/8/layout/hierarchy4"/>
    <dgm:cxn modelId="{A17D5352-E1AB-4026-8564-81E232C68B14}" type="presParOf" srcId="{48887491-D8B0-401C-AD24-3ACF5E3FF098}" destId="{22103C24-B572-497C-B956-1204DE50E994}" srcOrd="2" destOrd="0" presId="urn:microsoft.com/office/officeart/2005/8/layout/hierarchy4"/>
    <dgm:cxn modelId="{59606283-0176-48C8-9B89-FA27437D6B31}" type="presParOf" srcId="{22103C24-B572-497C-B956-1204DE50E994}" destId="{C971B28E-F117-47EF-B9A6-AA38303447CB}" srcOrd="0" destOrd="0" presId="urn:microsoft.com/office/officeart/2005/8/layout/hierarchy4"/>
    <dgm:cxn modelId="{037DE0BE-10AE-4076-A8D6-19AC3B99BBD9}" type="presParOf" srcId="{22103C24-B572-497C-B956-1204DE50E994}" destId="{EA9E0834-AF8B-4F09-A80E-03D10571E4E2}" srcOrd="1" destOrd="0" presId="urn:microsoft.com/office/officeart/2005/8/layout/hierarchy4"/>
    <dgm:cxn modelId="{42F0DDE4-A9AF-454C-A1BD-ADC144CD20F4}" type="presParOf" srcId="{22103C24-B572-497C-B956-1204DE50E994}" destId="{1F6744FC-F94D-437D-B889-EB33E5D26408}" srcOrd="2" destOrd="0" presId="urn:microsoft.com/office/officeart/2005/8/layout/hierarchy4"/>
    <dgm:cxn modelId="{C4577FC8-7478-4A3F-835A-F99C36A61870}" type="presParOf" srcId="{1F6744FC-F94D-437D-B889-EB33E5D26408}" destId="{1FBDCD68-024F-4AD7-947E-2B64B9215C36}" srcOrd="0" destOrd="0" presId="urn:microsoft.com/office/officeart/2005/8/layout/hierarchy4"/>
    <dgm:cxn modelId="{6A25B131-90E0-4D7C-B0FD-DE8437C830DA}" type="presParOf" srcId="{1FBDCD68-024F-4AD7-947E-2B64B9215C36}" destId="{13B0E555-FBCC-41D6-9C16-C1E46E5B9BD5}" srcOrd="0" destOrd="0" presId="urn:microsoft.com/office/officeart/2005/8/layout/hierarchy4"/>
    <dgm:cxn modelId="{C0538AD2-2299-421A-A84A-6359BC4A5A80}" type="presParOf" srcId="{1FBDCD68-024F-4AD7-947E-2B64B9215C36}" destId="{A98A9985-4225-45FA-AE2A-3834E92735F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192F1C-3F38-4FE3-8905-6C1F6AA286D9}" type="doc">
      <dgm:prSet loTypeId="urn:microsoft.com/office/officeart/2005/8/layout/arrow2" loCatId="process" qsTypeId="urn:microsoft.com/office/officeart/2005/8/quickstyle/3d1" qsCatId="3D" csTypeId="urn:microsoft.com/office/officeart/2005/8/colors/colorful2" csCatId="colorful" phldr="1"/>
      <dgm:spPr/>
      <dgm:t>
        <a:bodyPr/>
        <a:lstStyle/>
        <a:p>
          <a:endParaRPr lang="en-US"/>
        </a:p>
      </dgm:t>
    </dgm:pt>
    <dgm:pt modelId="{0D09D305-CC06-4113-B401-15C50885A5D7}">
      <dgm:prSet phldrT="[Text]"/>
      <dgm:spPr/>
      <dgm:t>
        <a:bodyPr/>
        <a:lstStyle/>
        <a:p>
          <a:r>
            <a:rPr lang="en-US" dirty="0" smtClean="0"/>
            <a:t>NHẬN BIẾT</a:t>
          </a:r>
          <a:endParaRPr lang="en-US" dirty="0"/>
        </a:p>
      </dgm:t>
    </dgm:pt>
    <dgm:pt modelId="{67871BDF-0704-4C2F-9D65-6CDDFCAB8F31}" type="parTrans" cxnId="{B01D6921-9D39-4207-831D-EB7C8DC524D0}">
      <dgm:prSet/>
      <dgm:spPr/>
      <dgm:t>
        <a:bodyPr/>
        <a:lstStyle/>
        <a:p>
          <a:endParaRPr lang="en-US"/>
        </a:p>
      </dgm:t>
    </dgm:pt>
    <dgm:pt modelId="{4FB2384D-F19D-4E4E-9F8B-457181EE8F3D}" type="sibTrans" cxnId="{B01D6921-9D39-4207-831D-EB7C8DC524D0}">
      <dgm:prSet/>
      <dgm:spPr/>
      <dgm:t>
        <a:bodyPr/>
        <a:lstStyle/>
        <a:p>
          <a:endParaRPr lang="en-US"/>
        </a:p>
      </dgm:t>
    </dgm:pt>
    <dgm:pt modelId="{EBCAC6AB-DFA9-496F-B2E1-45B8AE225531}">
      <dgm:prSet phldrT="[Text]"/>
      <dgm:spPr/>
      <dgm:t>
        <a:bodyPr/>
        <a:lstStyle/>
        <a:p>
          <a:r>
            <a:rPr lang="en-US" dirty="0" smtClean="0"/>
            <a:t>THÔNG HIỂU</a:t>
          </a:r>
          <a:endParaRPr lang="en-US" dirty="0"/>
        </a:p>
      </dgm:t>
    </dgm:pt>
    <dgm:pt modelId="{986B0823-4689-419E-B02F-EDE85970BF40}" type="parTrans" cxnId="{62C9565C-175D-495D-9A84-82EAF8B671AC}">
      <dgm:prSet/>
      <dgm:spPr/>
      <dgm:t>
        <a:bodyPr/>
        <a:lstStyle/>
        <a:p>
          <a:endParaRPr lang="en-US"/>
        </a:p>
      </dgm:t>
    </dgm:pt>
    <dgm:pt modelId="{FF00F648-7143-4262-AE27-66249B197F6F}" type="sibTrans" cxnId="{62C9565C-175D-495D-9A84-82EAF8B671AC}">
      <dgm:prSet/>
      <dgm:spPr/>
      <dgm:t>
        <a:bodyPr/>
        <a:lstStyle/>
        <a:p>
          <a:endParaRPr lang="en-US"/>
        </a:p>
      </dgm:t>
    </dgm:pt>
    <dgm:pt modelId="{1E29AB04-989D-4E3D-8F87-ECE271D96C90}">
      <dgm:prSet phldrT="[Text]"/>
      <dgm:spPr/>
      <dgm:t>
        <a:bodyPr/>
        <a:lstStyle/>
        <a:p>
          <a:r>
            <a:rPr lang="en-US" dirty="0" smtClean="0"/>
            <a:t>VẬN DỤNG THẤP</a:t>
          </a:r>
          <a:endParaRPr lang="en-US" dirty="0"/>
        </a:p>
      </dgm:t>
    </dgm:pt>
    <dgm:pt modelId="{9038BD72-7DE0-4D79-A943-222085FBD53D}" type="parTrans" cxnId="{CA91C803-73E2-4BA9-B75D-AE461E71E13B}">
      <dgm:prSet/>
      <dgm:spPr/>
      <dgm:t>
        <a:bodyPr/>
        <a:lstStyle/>
        <a:p>
          <a:endParaRPr lang="en-US"/>
        </a:p>
      </dgm:t>
    </dgm:pt>
    <dgm:pt modelId="{71096032-7A16-4897-B56C-1EBF89946FD9}" type="sibTrans" cxnId="{CA91C803-73E2-4BA9-B75D-AE461E71E13B}">
      <dgm:prSet/>
      <dgm:spPr/>
      <dgm:t>
        <a:bodyPr/>
        <a:lstStyle/>
        <a:p>
          <a:endParaRPr lang="en-US"/>
        </a:p>
      </dgm:t>
    </dgm:pt>
    <dgm:pt modelId="{8A5258F9-800C-4B96-8810-39232AB489AC}">
      <dgm:prSet phldrT="[Text]"/>
      <dgm:spPr/>
      <dgm:t>
        <a:bodyPr/>
        <a:lstStyle/>
        <a:p>
          <a:r>
            <a:rPr lang="en-US" dirty="0" smtClean="0"/>
            <a:t>VẬN DỤNG CAO</a:t>
          </a:r>
          <a:endParaRPr lang="en-US" dirty="0"/>
        </a:p>
      </dgm:t>
    </dgm:pt>
    <dgm:pt modelId="{5059E88F-3D24-41B5-8C7D-5B1B7F2B5BB7}" type="parTrans" cxnId="{DD695DF2-B782-4290-827E-4226A1A55899}">
      <dgm:prSet/>
      <dgm:spPr/>
      <dgm:t>
        <a:bodyPr/>
        <a:lstStyle/>
        <a:p>
          <a:endParaRPr lang="en-US"/>
        </a:p>
      </dgm:t>
    </dgm:pt>
    <dgm:pt modelId="{207744DD-266C-49DD-9E0B-C1C38DF81B5A}" type="sibTrans" cxnId="{DD695DF2-B782-4290-827E-4226A1A55899}">
      <dgm:prSet/>
      <dgm:spPr/>
      <dgm:t>
        <a:bodyPr/>
        <a:lstStyle/>
        <a:p>
          <a:endParaRPr lang="en-US"/>
        </a:p>
      </dgm:t>
    </dgm:pt>
    <dgm:pt modelId="{74DAAC91-D8A6-4D5F-9801-1E9078B50D5D}" type="pres">
      <dgm:prSet presAssocID="{A4192F1C-3F38-4FE3-8905-6C1F6AA286D9}" presName="arrowDiagram" presStyleCnt="0">
        <dgm:presLayoutVars>
          <dgm:chMax val="5"/>
          <dgm:dir/>
          <dgm:resizeHandles val="exact"/>
        </dgm:presLayoutVars>
      </dgm:prSet>
      <dgm:spPr/>
      <dgm:t>
        <a:bodyPr/>
        <a:lstStyle/>
        <a:p>
          <a:endParaRPr lang="en-US"/>
        </a:p>
      </dgm:t>
    </dgm:pt>
    <dgm:pt modelId="{6A1BE81A-643C-4981-A777-56419D4F34D9}" type="pres">
      <dgm:prSet presAssocID="{A4192F1C-3F38-4FE3-8905-6C1F6AA286D9}" presName="arrow" presStyleLbl="bgShp" presStyleIdx="0" presStyleCnt="1"/>
      <dgm:spPr/>
      <dgm:t>
        <a:bodyPr/>
        <a:lstStyle/>
        <a:p>
          <a:endParaRPr lang="vi-VN"/>
        </a:p>
      </dgm:t>
    </dgm:pt>
    <dgm:pt modelId="{0FE64E89-E000-4C6B-AD6D-5E0EA10593B4}" type="pres">
      <dgm:prSet presAssocID="{A4192F1C-3F38-4FE3-8905-6C1F6AA286D9}" presName="arrowDiagram4" presStyleCnt="0"/>
      <dgm:spPr/>
      <dgm:t>
        <a:bodyPr/>
        <a:lstStyle/>
        <a:p>
          <a:endParaRPr lang="vi-VN"/>
        </a:p>
      </dgm:t>
    </dgm:pt>
    <dgm:pt modelId="{3A3270DA-07DE-443C-B528-3024829CADC8}" type="pres">
      <dgm:prSet presAssocID="{0D09D305-CC06-4113-B401-15C50885A5D7}" presName="bullet4a" presStyleLbl="node1" presStyleIdx="0" presStyleCnt="4"/>
      <dgm:spPr/>
      <dgm:t>
        <a:bodyPr/>
        <a:lstStyle/>
        <a:p>
          <a:endParaRPr lang="vi-VN"/>
        </a:p>
      </dgm:t>
    </dgm:pt>
    <dgm:pt modelId="{C4EAF9B2-9E97-4AB3-8716-64847A88627E}" type="pres">
      <dgm:prSet presAssocID="{0D09D305-CC06-4113-B401-15C50885A5D7}" presName="textBox4a" presStyleLbl="revTx" presStyleIdx="0" presStyleCnt="4">
        <dgm:presLayoutVars>
          <dgm:bulletEnabled val="1"/>
        </dgm:presLayoutVars>
      </dgm:prSet>
      <dgm:spPr/>
      <dgm:t>
        <a:bodyPr/>
        <a:lstStyle/>
        <a:p>
          <a:endParaRPr lang="en-US"/>
        </a:p>
      </dgm:t>
    </dgm:pt>
    <dgm:pt modelId="{EB211FBD-7E26-43B4-B05E-3B4709F32036}" type="pres">
      <dgm:prSet presAssocID="{EBCAC6AB-DFA9-496F-B2E1-45B8AE225531}" presName="bullet4b" presStyleLbl="node1" presStyleIdx="1" presStyleCnt="4"/>
      <dgm:spPr/>
      <dgm:t>
        <a:bodyPr/>
        <a:lstStyle/>
        <a:p>
          <a:endParaRPr lang="vi-VN"/>
        </a:p>
      </dgm:t>
    </dgm:pt>
    <dgm:pt modelId="{D9DC56FD-9607-47DC-A417-34F211887918}" type="pres">
      <dgm:prSet presAssocID="{EBCAC6AB-DFA9-496F-B2E1-45B8AE225531}" presName="textBox4b" presStyleLbl="revTx" presStyleIdx="1" presStyleCnt="4">
        <dgm:presLayoutVars>
          <dgm:bulletEnabled val="1"/>
        </dgm:presLayoutVars>
      </dgm:prSet>
      <dgm:spPr/>
      <dgm:t>
        <a:bodyPr/>
        <a:lstStyle/>
        <a:p>
          <a:endParaRPr lang="en-US"/>
        </a:p>
      </dgm:t>
    </dgm:pt>
    <dgm:pt modelId="{284BAB67-1EB9-41F2-9810-C359B04BC297}" type="pres">
      <dgm:prSet presAssocID="{1E29AB04-989D-4E3D-8F87-ECE271D96C90}" presName="bullet4c" presStyleLbl="node1" presStyleIdx="2" presStyleCnt="4"/>
      <dgm:spPr/>
      <dgm:t>
        <a:bodyPr/>
        <a:lstStyle/>
        <a:p>
          <a:endParaRPr lang="vi-VN"/>
        </a:p>
      </dgm:t>
    </dgm:pt>
    <dgm:pt modelId="{87E11E08-EC89-4943-85DE-D48DAF688953}" type="pres">
      <dgm:prSet presAssocID="{1E29AB04-989D-4E3D-8F87-ECE271D96C90}" presName="textBox4c" presStyleLbl="revTx" presStyleIdx="2" presStyleCnt="4">
        <dgm:presLayoutVars>
          <dgm:bulletEnabled val="1"/>
        </dgm:presLayoutVars>
      </dgm:prSet>
      <dgm:spPr/>
      <dgm:t>
        <a:bodyPr/>
        <a:lstStyle/>
        <a:p>
          <a:endParaRPr lang="en-US"/>
        </a:p>
      </dgm:t>
    </dgm:pt>
    <dgm:pt modelId="{2BD693A1-BEF1-402A-AAA6-9E0DA68E0C02}" type="pres">
      <dgm:prSet presAssocID="{8A5258F9-800C-4B96-8810-39232AB489AC}" presName="bullet4d" presStyleLbl="node1" presStyleIdx="3" presStyleCnt="4"/>
      <dgm:spPr/>
      <dgm:t>
        <a:bodyPr/>
        <a:lstStyle/>
        <a:p>
          <a:endParaRPr lang="vi-VN"/>
        </a:p>
      </dgm:t>
    </dgm:pt>
    <dgm:pt modelId="{1FF0B1F0-EE37-4F44-807B-20CE66381E42}" type="pres">
      <dgm:prSet presAssocID="{8A5258F9-800C-4B96-8810-39232AB489AC}" presName="textBox4d" presStyleLbl="revTx" presStyleIdx="3" presStyleCnt="4">
        <dgm:presLayoutVars>
          <dgm:bulletEnabled val="1"/>
        </dgm:presLayoutVars>
      </dgm:prSet>
      <dgm:spPr/>
      <dgm:t>
        <a:bodyPr/>
        <a:lstStyle/>
        <a:p>
          <a:endParaRPr lang="en-US"/>
        </a:p>
      </dgm:t>
    </dgm:pt>
  </dgm:ptLst>
  <dgm:cxnLst>
    <dgm:cxn modelId="{9DFD5390-1D5A-4F53-A743-5CD750297C4A}" type="presOf" srcId="{1E29AB04-989D-4E3D-8F87-ECE271D96C90}" destId="{87E11E08-EC89-4943-85DE-D48DAF688953}" srcOrd="0" destOrd="0" presId="urn:microsoft.com/office/officeart/2005/8/layout/arrow2"/>
    <dgm:cxn modelId="{62C9565C-175D-495D-9A84-82EAF8B671AC}" srcId="{A4192F1C-3F38-4FE3-8905-6C1F6AA286D9}" destId="{EBCAC6AB-DFA9-496F-B2E1-45B8AE225531}" srcOrd="1" destOrd="0" parTransId="{986B0823-4689-419E-B02F-EDE85970BF40}" sibTransId="{FF00F648-7143-4262-AE27-66249B197F6F}"/>
    <dgm:cxn modelId="{DD695DF2-B782-4290-827E-4226A1A55899}" srcId="{A4192F1C-3F38-4FE3-8905-6C1F6AA286D9}" destId="{8A5258F9-800C-4B96-8810-39232AB489AC}" srcOrd="3" destOrd="0" parTransId="{5059E88F-3D24-41B5-8C7D-5B1B7F2B5BB7}" sibTransId="{207744DD-266C-49DD-9E0B-C1C38DF81B5A}"/>
    <dgm:cxn modelId="{B01D6921-9D39-4207-831D-EB7C8DC524D0}" srcId="{A4192F1C-3F38-4FE3-8905-6C1F6AA286D9}" destId="{0D09D305-CC06-4113-B401-15C50885A5D7}" srcOrd="0" destOrd="0" parTransId="{67871BDF-0704-4C2F-9D65-6CDDFCAB8F31}" sibTransId="{4FB2384D-F19D-4E4E-9F8B-457181EE8F3D}"/>
    <dgm:cxn modelId="{6F37EA51-1512-49B2-AFAD-68C14ABE46A9}" type="presOf" srcId="{A4192F1C-3F38-4FE3-8905-6C1F6AA286D9}" destId="{74DAAC91-D8A6-4D5F-9801-1E9078B50D5D}" srcOrd="0" destOrd="0" presId="urn:microsoft.com/office/officeart/2005/8/layout/arrow2"/>
    <dgm:cxn modelId="{DDED80E1-F0AF-4918-97A9-B473F494D248}" type="presOf" srcId="{8A5258F9-800C-4B96-8810-39232AB489AC}" destId="{1FF0B1F0-EE37-4F44-807B-20CE66381E42}" srcOrd="0" destOrd="0" presId="urn:microsoft.com/office/officeart/2005/8/layout/arrow2"/>
    <dgm:cxn modelId="{CA91C803-73E2-4BA9-B75D-AE461E71E13B}" srcId="{A4192F1C-3F38-4FE3-8905-6C1F6AA286D9}" destId="{1E29AB04-989D-4E3D-8F87-ECE271D96C90}" srcOrd="2" destOrd="0" parTransId="{9038BD72-7DE0-4D79-A943-222085FBD53D}" sibTransId="{71096032-7A16-4897-B56C-1EBF89946FD9}"/>
    <dgm:cxn modelId="{32C824B5-69A4-4792-AAF7-817D27F0216B}" type="presOf" srcId="{0D09D305-CC06-4113-B401-15C50885A5D7}" destId="{C4EAF9B2-9E97-4AB3-8716-64847A88627E}" srcOrd="0" destOrd="0" presId="urn:microsoft.com/office/officeart/2005/8/layout/arrow2"/>
    <dgm:cxn modelId="{86A42087-166F-4DC1-A61D-D6543BEFCC6B}" type="presOf" srcId="{EBCAC6AB-DFA9-496F-B2E1-45B8AE225531}" destId="{D9DC56FD-9607-47DC-A417-34F211887918}" srcOrd="0" destOrd="0" presId="urn:microsoft.com/office/officeart/2005/8/layout/arrow2"/>
    <dgm:cxn modelId="{256DA824-D8BE-462E-BC16-AA3D0E36F7C0}" type="presParOf" srcId="{74DAAC91-D8A6-4D5F-9801-1E9078B50D5D}" destId="{6A1BE81A-643C-4981-A777-56419D4F34D9}" srcOrd="0" destOrd="0" presId="urn:microsoft.com/office/officeart/2005/8/layout/arrow2"/>
    <dgm:cxn modelId="{982103A5-DD44-4EEA-A416-8000FA114728}" type="presParOf" srcId="{74DAAC91-D8A6-4D5F-9801-1E9078B50D5D}" destId="{0FE64E89-E000-4C6B-AD6D-5E0EA10593B4}" srcOrd="1" destOrd="0" presId="urn:microsoft.com/office/officeart/2005/8/layout/arrow2"/>
    <dgm:cxn modelId="{D8A7DA9A-2215-4406-AA9C-1031700B92E1}" type="presParOf" srcId="{0FE64E89-E000-4C6B-AD6D-5E0EA10593B4}" destId="{3A3270DA-07DE-443C-B528-3024829CADC8}" srcOrd="0" destOrd="0" presId="urn:microsoft.com/office/officeart/2005/8/layout/arrow2"/>
    <dgm:cxn modelId="{8B0809A5-3F10-41C9-BDE7-7A0EB1F632DA}" type="presParOf" srcId="{0FE64E89-E000-4C6B-AD6D-5E0EA10593B4}" destId="{C4EAF9B2-9E97-4AB3-8716-64847A88627E}" srcOrd="1" destOrd="0" presId="urn:microsoft.com/office/officeart/2005/8/layout/arrow2"/>
    <dgm:cxn modelId="{BA9E6D5C-2253-40BE-AED9-401E40745AB9}" type="presParOf" srcId="{0FE64E89-E000-4C6B-AD6D-5E0EA10593B4}" destId="{EB211FBD-7E26-43B4-B05E-3B4709F32036}" srcOrd="2" destOrd="0" presId="urn:microsoft.com/office/officeart/2005/8/layout/arrow2"/>
    <dgm:cxn modelId="{5AB90505-6271-48AA-8A97-9A5BFB9E03F8}" type="presParOf" srcId="{0FE64E89-E000-4C6B-AD6D-5E0EA10593B4}" destId="{D9DC56FD-9607-47DC-A417-34F211887918}" srcOrd="3" destOrd="0" presId="urn:microsoft.com/office/officeart/2005/8/layout/arrow2"/>
    <dgm:cxn modelId="{6E0DC791-16C3-4395-B39B-92FFE0B1647E}" type="presParOf" srcId="{0FE64E89-E000-4C6B-AD6D-5E0EA10593B4}" destId="{284BAB67-1EB9-41F2-9810-C359B04BC297}" srcOrd="4" destOrd="0" presId="urn:microsoft.com/office/officeart/2005/8/layout/arrow2"/>
    <dgm:cxn modelId="{9941F5EE-6F12-43FD-BE07-8E06B838B571}" type="presParOf" srcId="{0FE64E89-E000-4C6B-AD6D-5E0EA10593B4}" destId="{87E11E08-EC89-4943-85DE-D48DAF688953}" srcOrd="5" destOrd="0" presId="urn:microsoft.com/office/officeart/2005/8/layout/arrow2"/>
    <dgm:cxn modelId="{2D637AA8-E96D-4768-AFD1-F41B4222CB24}" type="presParOf" srcId="{0FE64E89-E000-4C6B-AD6D-5E0EA10593B4}" destId="{2BD693A1-BEF1-402A-AAA6-9E0DA68E0C02}" srcOrd="6" destOrd="0" presId="urn:microsoft.com/office/officeart/2005/8/layout/arrow2"/>
    <dgm:cxn modelId="{91504363-9BC4-4648-8D71-C6D2BA527F3D}" type="presParOf" srcId="{0FE64E89-E000-4C6B-AD6D-5E0EA10593B4}" destId="{1FF0B1F0-EE37-4F44-807B-20CE66381E42}"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7248EF-0B28-435D-A737-D23976A13899}" type="doc">
      <dgm:prSet loTypeId="urn:microsoft.com/office/officeart/2009/3/layout/StepUpProcess" loCatId="process" qsTypeId="urn:microsoft.com/office/officeart/2005/8/quickstyle/simple3" qsCatId="simple" csTypeId="urn:microsoft.com/office/officeart/2005/8/colors/accent5_5" csCatId="accent5" phldr="1"/>
      <dgm:spPr/>
      <dgm:t>
        <a:bodyPr/>
        <a:lstStyle/>
        <a:p>
          <a:endParaRPr lang="en-US"/>
        </a:p>
      </dgm:t>
    </dgm:pt>
    <dgm:pt modelId="{8C5889C1-0001-4873-BDDA-74FC08376580}">
      <dgm:prSet phldrT="[Text]"/>
      <dgm:spPr/>
      <dgm:t>
        <a:bodyPr/>
        <a:lstStyle/>
        <a:p>
          <a:r>
            <a:rPr lang="en-US" dirty="0" smtClean="0">
              <a:solidFill>
                <a:schemeClr val="accent1">
                  <a:lumMod val="50000"/>
                </a:schemeClr>
              </a:solidFill>
            </a:rPr>
            <a:t>CÂU HỎI DỄ</a:t>
          </a:r>
          <a:endParaRPr lang="en-US" dirty="0">
            <a:solidFill>
              <a:schemeClr val="accent1">
                <a:lumMod val="50000"/>
              </a:schemeClr>
            </a:solidFill>
          </a:endParaRPr>
        </a:p>
      </dgm:t>
    </dgm:pt>
    <dgm:pt modelId="{868CB454-12A6-40D7-B456-E9A4B7EEBB2C}" type="parTrans" cxnId="{3897ED31-26A7-43A4-BB1B-DF8AA33AFDA3}">
      <dgm:prSet/>
      <dgm:spPr/>
      <dgm:t>
        <a:bodyPr/>
        <a:lstStyle/>
        <a:p>
          <a:endParaRPr lang="en-US"/>
        </a:p>
      </dgm:t>
    </dgm:pt>
    <dgm:pt modelId="{6422F374-1843-4EEB-8787-07F94EF809F1}" type="sibTrans" cxnId="{3897ED31-26A7-43A4-BB1B-DF8AA33AFDA3}">
      <dgm:prSet/>
      <dgm:spPr/>
      <dgm:t>
        <a:bodyPr/>
        <a:lstStyle/>
        <a:p>
          <a:endParaRPr lang="en-US"/>
        </a:p>
      </dgm:t>
    </dgm:pt>
    <dgm:pt modelId="{4CCA15DE-BC55-428F-9D56-B27A3B6B5C6A}">
      <dgm:prSet phldrT="[Text]"/>
      <dgm:spPr/>
      <dgm:t>
        <a:bodyPr/>
        <a:lstStyle/>
        <a:p>
          <a:r>
            <a:rPr lang="en-US" dirty="0" smtClean="0">
              <a:solidFill>
                <a:schemeClr val="accent1">
                  <a:lumMod val="50000"/>
                </a:schemeClr>
              </a:solidFill>
            </a:rPr>
            <a:t>CÂU HỎI TRUNG BÌNH</a:t>
          </a:r>
          <a:endParaRPr lang="en-US" dirty="0">
            <a:solidFill>
              <a:schemeClr val="accent1">
                <a:lumMod val="50000"/>
              </a:schemeClr>
            </a:solidFill>
          </a:endParaRPr>
        </a:p>
      </dgm:t>
    </dgm:pt>
    <dgm:pt modelId="{9D686724-B536-4208-8630-F3DEF9F02220}" type="parTrans" cxnId="{EF16AC4A-E934-4CBE-ABFC-1BDFAFDBD5C7}">
      <dgm:prSet/>
      <dgm:spPr/>
      <dgm:t>
        <a:bodyPr/>
        <a:lstStyle/>
        <a:p>
          <a:endParaRPr lang="en-US"/>
        </a:p>
      </dgm:t>
    </dgm:pt>
    <dgm:pt modelId="{773BCE60-2AD1-46D2-8A4F-9DDEC0D2A8F4}" type="sibTrans" cxnId="{EF16AC4A-E934-4CBE-ABFC-1BDFAFDBD5C7}">
      <dgm:prSet/>
      <dgm:spPr/>
      <dgm:t>
        <a:bodyPr/>
        <a:lstStyle/>
        <a:p>
          <a:endParaRPr lang="en-US"/>
        </a:p>
      </dgm:t>
    </dgm:pt>
    <dgm:pt modelId="{2BB35730-D892-4F62-BCE3-5C78BFC21C31}">
      <dgm:prSet phldrT="[Text]"/>
      <dgm:spPr/>
      <dgm:t>
        <a:bodyPr/>
        <a:lstStyle/>
        <a:p>
          <a:r>
            <a:rPr lang="en-US" dirty="0" smtClean="0">
              <a:solidFill>
                <a:schemeClr val="accent1">
                  <a:lumMod val="50000"/>
                </a:schemeClr>
              </a:solidFill>
            </a:rPr>
            <a:t>CÂU HỎI KHÓ</a:t>
          </a:r>
          <a:endParaRPr lang="en-US" dirty="0">
            <a:solidFill>
              <a:schemeClr val="accent1">
                <a:lumMod val="50000"/>
              </a:schemeClr>
            </a:solidFill>
          </a:endParaRPr>
        </a:p>
      </dgm:t>
    </dgm:pt>
    <dgm:pt modelId="{EF458B6F-1CB4-407F-A07F-692DC0AA90D2}" type="parTrans" cxnId="{B96E0111-7717-442C-9163-2489B6B9C02F}">
      <dgm:prSet/>
      <dgm:spPr/>
      <dgm:t>
        <a:bodyPr/>
        <a:lstStyle/>
        <a:p>
          <a:endParaRPr lang="en-US"/>
        </a:p>
      </dgm:t>
    </dgm:pt>
    <dgm:pt modelId="{58E5F04A-A16C-4FFB-86E2-60199EC7B6AC}" type="sibTrans" cxnId="{B96E0111-7717-442C-9163-2489B6B9C02F}">
      <dgm:prSet/>
      <dgm:spPr/>
      <dgm:t>
        <a:bodyPr/>
        <a:lstStyle/>
        <a:p>
          <a:endParaRPr lang="en-US"/>
        </a:p>
      </dgm:t>
    </dgm:pt>
    <dgm:pt modelId="{5D269204-B9C4-41F3-8879-765382CBA1FE}" type="pres">
      <dgm:prSet presAssocID="{297248EF-0B28-435D-A737-D23976A13899}" presName="rootnode" presStyleCnt="0">
        <dgm:presLayoutVars>
          <dgm:chMax/>
          <dgm:chPref/>
          <dgm:dir/>
          <dgm:animLvl val="lvl"/>
        </dgm:presLayoutVars>
      </dgm:prSet>
      <dgm:spPr/>
      <dgm:t>
        <a:bodyPr/>
        <a:lstStyle/>
        <a:p>
          <a:endParaRPr lang="en-US"/>
        </a:p>
      </dgm:t>
    </dgm:pt>
    <dgm:pt modelId="{09BB4062-FDAD-40CC-A106-68993C443C4E}" type="pres">
      <dgm:prSet presAssocID="{8C5889C1-0001-4873-BDDA-74FC08376580}" presName="composite" presStyleCnt="0"/>
      <dgm:spPr/>
    </dgm:pt>
    <dgm:pt modelId="{C3666D0E-C511-4C46-93F3-5D3C0DDF583A}" type="pres">
      <dgm:prSet presAssocID="{8C5889C1-0001-4873-BDDA-74FC08376580}" presName="LShape" presStyleLbl="alignNode1" presStyleIdx="0" presStyleCnt="5"/>
      <dgm:spPr/>
    </dgm:pt>
    <dgm:pt modelId="{368CBC4F-0747-469A-9100-7F73280E927C}" type="pres">
      <dgm:prSet presAssocID="{8C5889C1-0001-4873-BDDA-74FC08376580}" presName="ParentText" presStyleLbl="revTx" presStyleIdx="0" presStyleCnt="3">
        <dgm:presLayoutVars>
          <dgm:chMax val="0"/>
          <dgm:chPref val="0"/>
          <dgm:bulletEnabled val="1"/>
        </dgm:presLayoutVars>
      </dgm:prSet>
      <dgm:spPr/>
      <dgm:t>
        <a:bodyPr/>
        <a:lstStyle/>
        <a:p>
          <a:endParaRPr lang="en-US"/>
        </a:p>
      </dgm:t>
    </dgm:pt>
    <dgm:pt modelId="{69FE0108-B060-466E-B24D-FFE2D36E24B3}" type="pres">
      <dgm:prSet presAssocID="{8C5889C1-0001-4873-BDDA-74FC08376580}" presName="Triangle" presStyleLbl="alignNode1" presStyleIdx="1" presStyleCnt="5"/>
      <dgm:spPr/>
    </dgm:pt>
    <dgm:pt modelId="{D926B790-D238-4332-86D1-612705682B09}" type="pres">
      <dgm:prSet presAssocID="{6422F374-1843-4EEB-8787-07F94EF809F1}" presName="sibTrans" presStyleCnt="0"/>
      <dgm:spPr/>
    </dgm:pt>
    <dgm:pt modelId="{16C02764-2525-476A-98AE-F5F64B15FFBE}" type="pres">
      <dgm:prSet presAssocID="{6422F374-1843-4EEB-8787-07F94EF809F1}" presName="space" presStyleCnt="0"/>
      <dgm:spPr/>
    </dgm:pt>
    <dgm:pt modelId="{BD11D1B0-E375-4FF5-961B-E244B55EE0BF}" type="pres">
      <dgm:prSet presAssocID="{4CCA15DE-BC55-428F-9D56-B27A3B6B5C6A}" presName="composite" presStyleCnt="0"/>
      <dgm:spPr/>
    </dgm:pt>
    <dgm:pt modelId="{141B97DF-F876-4FBA-B476-C28BA11D3D87}" type="pres">
      <dgm:prSet presAssocID="{4CCA15DE-BC55-428F-9D56-B27A3B6B5C6A}" presName="LShape" presStyleLbl="alignNode1" presStyleIdx="2" presStyleCnt="5"/>
      <dgm:spPr/>
    </dgm:pt>
    <dgm:pt modelId="{386707BE-ABE8-414A-9912-B9A8CAEFD030}" type="pres">
      <dgm:prSet presAssocID="{4CCA15DE-BC55-428F-9D56-B27A3B6B5C6A}" presName="ParentText" presStyleLbl="revTx" presStyleIdx="1" presStyleCnt="3">
        <dgm:presLayoutVars>
          <dgm:chMax val="0"/>
          <dgm:chPref val="0"/>
          <dgm:bulletEnabled val="1"/>
        </dgm:presLayoutVars>
      </dgm:prSet>
      <dgm:spPr/>
      <dgm:t>
        <a:bodyPr/>
        <a:lstStyle/>
        <a:p>
          <a:endParaRPr lang="en-US"/>
        </a:p>
      </dgm:t>
    </dgm:pt>
    <dgm:pt modelId="{B0484C4C-C0AD-486E-BEC6-8FF810847E5F}" type="pres">
      <dgm:prSet presAssocID="{4CCA15DE-BC55-428F-9D56-B27A3B6B5C6A}" presName="Triangle" presStyleLbl="alignNode1" presStyleIdx="3" presStyleCnt="5"/>
      <dgm:spPr/>
    </dgm:pt>
    <dgm:pt modelId="{CA7E3C8F-6FA3-4D76-8AF7-DE1E7DEB1EFC}" type="pres">
      <dgm:prSet presAssocID="{773BCE60-2AD1-46D2-8A4F-9DDEC0D2A8F4}" presName="sibTrans" presStyleCnt="0"/>
      <dgm:spPr/>
    </dgm:pt>
    <dgm:pt modelId="{05A51E24-B80B-4866-A2D8-029DEA05B645}" type="pres">
      <dgm:prSet presAssocID="{773BCE60-2AD1-46D2-8A4F-9DDEC0D2A8F4}" presName="space" presStyleCnt="0"/>
      <dgm:spPr/>
    </dgm:pt>
    <dgm:pt modelId="{4F46EAFB-05E9-45F8-9E90-6956B81016BB}" type="pres">
      <dgm:prSet presAssocID="{2BB35730-D892-4F62-BCE3-5C78BFC21C31}" presName="composite" presStyleCnt="0"/>
      <dgm:spPr/>
    </dgm:pt>
    <dgm:pt modelId="{524C9780-A207-4E94-87AD-48BD3060D7DB}" type="pres">
      <dgm:prSet presAssocID="{2BB35730-D892-4F62-BCE3-5C78BFC21C31}" presName="LShape" presStyleLbl="alignNode1" presStyleIdx="4" presStyleCnt="5"/>
      <dgm:spPr/>
    </dgm:pt>
    <dgm:pt modelId="{99326991-7C9F-4063-918A-DE0427105216}" type="pres">
      <dgm:prSet presAssocID="{2BB35730-D892-4F62-BCE3-5C78BFC21C31}" presName="ParentText" presStyleLbl="revTx" presStyleIdx="2" presStyleCnt="3">
        <dgm:presLayoutVars>
          <dgm:chMax val="0"/>
          <dgm:chPref val="0"/>
          <dgm:bulletEnabled val="1"/>
        </dgm:presLayoutVars>
      </dgm:prSet>
      <dgm:spPr/>
      <dgm:t>
        <a:bodyPr/>
        <a:lstStyle/>
        <a:p>
          <a:endParaRPr lang="en-US"/>
        </a:p>
      </dgm:t>
    </dgm:pt>
  </dgm:ptLst>
  <dgm:cxnLst>
    <dgm:cxn modelId="{A44E0C4E-87DD-494D-9BF7-F2AE23292A0F}" type="presOf" srcId="{297248EF-0B28-435D-A737-D23976A13899}" destId="{5D269204-B9C4-41F3-8879-765382CBA1FE}" srcOrd="0" destOrd="0" presId="urn:microsoft.com/office/officeart/2009/3/layout/StepUpProcess"/>
    <dgm:cxn modelId="{B96E0111-7717-442C-9163-2489B6B9C02F}" srcId="{297248EF-0B28-435D-A737-D23976A13899}" destId="{2BB35730-D892-4F62-BCE3-5C78BFC21C31}" srcOrd="2" destOrd="0" parTransId="{EF458B6F-1CB4-407F-A07F-692DC0AA90D2}" sibTransId="{58E5F04A-A16C-4FFB-86E2-60199EC7B6AC}"/>
    <dgm:cxn modelId="{EF16AC4A-E934-4CBE-ABFC-1BDFAFDBD5C7}" srcId="{297248EF-0B28-435D-A737-D23976A13899}" destId="{4CCA15DE-BC55-428F-9D56-B27A3B6B5C6A}" srcOrd="1" destOrd="0" parTransId="{9D686724-B536-4208-8630-F3DEF9F02220}" sibTransId="{773BCE60-2AD1-46D2-8A4F-9DDEC0D2A8F4}"/>
    <dgm:cxn modelId="{FFF9F47E-765A-420C-AC41-9CB54D6D3A95}" type="presOf" srcId="{4CCA15DE-BC55-428F-9D56-B27A3B6B5C6A}" destId="{386707BE-ABE8-414A-9912-B9A8CAEFD030}" srcOrd="0" destOrd="0" presId="urn:microsoft.com/office/officeart/2009/3/layout/StepUpProcess"/>
    <dgm:cxn modelId="{87446177-CC09-4013-87AE-B0A1245C7AD6}" type="presOf" srcId="{8C5889C1-0001-4873-BDDA-74FC08376580}" destId="{368CBC4F-0747-469A-9100-7F73280E927C}" srcOrd="0" destOrd="0" presId="urn:microsoft.com/office/officeart/2009/3/layout/StepUpProcess"/>
    <dgm:cxn modelId="{59059FAD-4B14-4E1D-BC3F-0BDF5C8FC43D}" type="presOf" srcId="{2BB35730-D892-4F62-BCE3-5C78BFC21C31}" destId="{99326991-7C9F-4063-918A-DE0427105216}" srcOrd="0" destOrd="0" presId="urn:microsoft.com/office/officeart/2009/3/layout/StepUpProcess"/>
    <dgm:cxn modelId="{3897ED31-26A7-43A4-BB1B-DF8AA33AFDA3}" srcId="{297248EF-0B28-435D-A737-D23976A13899}" destId="{8C5889C1-0001-4873-BDDA-74FC08376580}" srcOrd="0" destOrd="0" parTransId="{868CB454-12A6-40D7-B456-E9A4B7EEBB2C}" sibTransId="{6422F374-1843-4EEB-8787-07F94EF809F1}"/>
    <dgm:cxn modelId="{44992F39-C900-47A0-8645-D46EDAC3568F}" type="presParOf" srcId="{5D269204-B9C4-41F3-8879-765382CBA1FE}" destId="{09BB4062-FDAD-40CC-A106-68993C443C4E}" srcOrd="0" destOrd="0" presId="urn:microsoft.com/office/officeart/2009/3/layout/StepUpProcess"/>
    <dgm:cxn modelId="{3349E8FC-60A0-4A79-89ED-D32997492468}" type="presParOf" srcId="{09BB4062-FDAD-40CC-A106-68993C443C4E}" destId="{C3666D0E-C511-4C46-93F3-5D3C0DDF583A}" srcOrd="0" destOrd="0" presId="urn:microsoft.com/office/officeart/2009/3/layout/StepUpProcess"/>
    <dgm:cxn modelId="{CCDDDEEC-47E1-4D86-B506-18453111F74D}" type="presParOf" srcId="{09BB4062-FDAD-40CC-A106-68993C443C4E}" destId="{368CBC4F-0747-469A-9100-7F73280E927C}" srcOrd="1" destOrd="0" presId="urn:microsoft.com/office/officeart/2009/3/layout/StepUpProcess"/>
    <dgm:cxn modelId="{6E1630F9-6DAC-4590-9F9D-CCD28704F7BC}" type="presParOf" srcId="{09BB4062-FDAD-40CC-A106-68993C443C4E}" destId="{69FE0108-B060-466E-B24D-FFE2D36E24B3}" srcOrd="2" destOrd="0" presId="urn:microsoft.com/office/officeart/2009/3/layout/StepUpProcess"/>
    <dgm:cxn modelId="{E727D64E-DC71-4A1F-B107-B13FA170E72B}" type="presParOf" srcId="{5D269204-B9C4-41F3-8879-765382CBA1FE}" destId="{D926B790-D238-4332-86D1-612705682B09}" srcOrd="1" destOrd="0" presId="urn:microsoft.com/office/officeart/2009/3/layout/StepUpProcess"/>
    <dgm:cxn modelId="{62C75742-0CDD-492B-8A06-0032E533274C}" type="presParOf" srcId="{D926B790-D238-4332-86D1-612705682B09}" destId="{16C02764-2525-476A-98AE-F5F64B15FFBE}" srcOrd="0" destOrd="0" presId="urn:microsoft.com/office/officeart/2009/3/layout/StepUpProcess"/>
    <dgm:cxn modelId="{9B0266CC-C9BE-450E-8ECD-9A62A39781E8}" type="presParOf" srcId="{5D269204-B9C4-41F3-8879-765382CBA1FE}" destId="{BD11D1B0-E375-4FF5-961B-E244B55EE0BF}" srcOrd="2" destOrd="0" presId="urn:microsoft.com/office/officeart/2009/3/layout/StepUpProcess"/>
    <dgm:cxn modelId="{BED2E407-04F3-4C68-93AF-67D2C900668E}" type="presParOf" srcId="{BD11D1B0-E375-4FF5-961B-E244B55EE0BF}" destId="{141B97DF-F876-4FBA-B476-C28BA11D3D87}" srcOrd="0" destOrd="0" presId="urn:microsoft.com/office/officeart/2009/3/layout/StepUpProcess"/>
    <dgm:cxn modelId="{00064DD6-F44B-4930-9C6A-579F1B9F0BFC}" type="presParOf" srcId="{BD11D1B0-E375-4FF5-961B-E244B55EE0BF}" destId="{386707BE-ABE8-414A-9912-B9A8CAEFD030}" srcOrd="1" destOrd="0" presId="urn:microsoft.com/office/officeart/2009/3/layout/StepUpProcess"/>
    <dgm:cxn modelId="{E1CA96E2-3864-4BBD-86AC-5FB4E0C789C5}" type="presParOf" srcId="{BD11D1B0-E375-4FF5-961B-E244B55EE0BF}" destId="{B0484C4C-C0AD-486E-BEC6-8FF810847E5F}" srcOrd="2" destOrd="0" presId="urn:microsoft.com/office/officeart/2009/3/layout/StepUpProcess"/>
    <dgm:cxn modelId="{714184CA-4BBE-4788-A29E-D9585B36337D}" type="presParOf" srcId="{5D269204-B9C4-41F3-8879-765382CBA1FE}" destId="{CA7E3C8F-6FA3-4D76-8AF7-DE1E7DEB1EFC}" srcOrd="3" destOrd="0" presId="urn:microsoft.com/office/officeart/2009/3/layout/StepUpProcess"/>
    <dgm:cxn modelId="{5E9A3399-D481-465C-BDF6-629FB833B1E8}" type="presParOf" srcId="{CA7E3C8F-6FA3-4D76-8AF7-DE1E7DEB1EFC}" destId="{05A51E24-B80B-4866-A2D8-029DEA05B645}" srcOrd="0" destOrd="0" presId="urn:microsoft.com/office/officeart/2009/3/layout/StepUpProcess"/>
    <dgm:cxn modelId="{75F67BCC-2E61-40EC-A50C-B81A9887D9CC}" type="presParOf" srcId="{5D269204-B9C4-41F3-8879-765382CBA1FE}" destId="{4F46EAFB-05E9-45F8-9E90-6956B81016BB}" srcOrd="4" destOrd="0" presId="urn:microsoft.com/office/officeart/2009/3/layout/StepUpProcess"/>
    <dgm:cxn modelId="{9B120CE2-8CB7-42BF-9313-590CA9C16726}" type="presParOf" srcId="{4F46EAFB-05E9-45F8-9E90-6956B81016BB}" destId="{524C9780-A207-4E94-87AD-48BD3060D7DB}" srcOrd="0" destOrd="0" presId="urn:microsoft.com/office/officeart/2009/3/layout/StepUpProcess"/>
    <dgm:cxn modelId="{26B736CB-64C2-4B56-811A-6635CDF25D91}" type="presParOf" srcId="{4F46EAFB-05E9-45F8-9E90-6956B81016BB}" destId="{99326991-7C9F-4063-918A-DE042710521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D03FA5-D213-42F1-A13F-3EDE46F2B7D9}" type="datetimeFigureOut">
              <a:rPr lang="vi-VN" smtClean="0"/>
              <a:t>04/10/2017</a:t>
            </a:fld>
            <a:endParaRPr lang="vi-V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18B420-BEAC-4F16-9D1F-4061F84FA7A2}" type="slidenum">
              <a:rPr lang="vi-VN" smtClean="0"/>
              <a:t>‹#›</a:t>
            </a:fld>
            <a:endParaRPr lang="vi-VN"/>
          </a:p>
        </p:txBody>
      </p:sp>
    </p:spTree>
    <p:extLst>
      <p:ext uri="{BB962C8B-B14F-4D97-AF65-F5344CB8AC3E}">
        <p14:creationId xmlns:p14="http://schemas.microsoft.com/office/powerpoint/2010/main" val="800347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2113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391518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56223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9C87F-ED6C-42E1-B715-CE8462559099}"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285540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F9C87F-ED6C-42E1-B715-CE8462559099}"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75429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F9C87F-ED6C-42E1-B715-CE8462559099}"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831888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F9C87F-ED6C-42E1-B715-CE8462559099}"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135404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F9C87F-ED6C-42E1-B715-CE8462559099}"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222485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9C87F-ED6C-42E1-B715-CE8462559099}"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99258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9C87F-ED6C-42E1-B715-CE8462559099}"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361736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9C87F-ED6C-42E1-B715-CE8462559099}"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401640-359A-4A78-BB5E-0CFCF2F7EDF5}" type="slidenum">
              <a:rPr lang="en-US" smtClean="0"/>
              <a:t>‹#›</a:t>
            </a:fld>
            <a:endParaRPr lang="en-US"/>
          </a:p>
        </p:txBody>
      </p:sp>
    </p:spTree>
    <p:extLst>
      <p:ext uri="{BB962C8B-B14F-4D97-AF65-F5344CB8AC3E}">
        <p14:creationId xmlns:p14="http://schemas.microsoft.com/office/powerpoint/2010/main" val="2389894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F9C87F-ED6C-42E1-B715-CE8462559099}" type="datetimeFigureOut">
              <a:rPr lang="en-US" smtClean="0"/>
              <a:t>10/4/2017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01640-359A-4A78-BB5E-0CFCF2F7EDF5}" type="slidenum">
              <a:rPr lang="en-US" smtClean="0"/>
              <a:t>‹#›</a:t>
            </a:fld>
            <a:endParaRPr lang="en-US"/>
          </a:p>
        </p:txBody>
      </p:sp>
    </p:spTree>
    <p:extLst>
      <p:ext uri="{BB962C8B-B14F-4D97-AF65-F5344CB8AC3E}">
        <p14:creationId xmlns:p14="http://schemas.microsoft.com/office/powerpoint/2010/main" val="2166092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305800" cy="609600"/>
          </a:xfrm>
        </p:spPr>
        <p:txBody>
          <a:bodyPr>
            <a:noAutofit/>
          </a:bodyPr>
          <a:lstStyle/>
          <a:p>
            <a:r>
              <a:rPr lang="en-US" sz="2800" b="1" dirty="0" smtClean="0">
                <a:solidFill>
                  <a:schemeClr val="accent1">
                    <a:lumMod val="75000"/>
                  </a:schemeClr>
                </a:solidFill>
                <a:latin typeface="Times New Roman" pitchFamily="18" charset="0"/>
                <a:ea typeface="Tahoma" pitchFamily="34" charset="0"/>
                <a:cs typeface="Times New Roman" pitchFamily="18" charset="0"/>
              </a:rPr>
              <a:t>SỞ GIÁO DỤC ĐÀO TẠO TP HỒ CHÍ MINH</a:t>
            </a:r>
            <a:endParaRPr lang="en-US" sz="2800" b="1" dirty="0">
              <a:solidFill>
                <a:schemeClr val="accent1">
                  <a:lumMod val="75000"/>
                </a:schemeClr>
              </a:solidFill>
              <a:latin typeface="Times New Roman" pitchFamily="18" charset="0"/>
              <a:ea typeface="Tahoma" pitchFamily="34" charset="0"/>
              <a:cs typeface="Times New Roman" pitchFamily="18" charset="0"/>
            </a:endParaRPr>
          </a:p>
        </p:txBody>
      </p:sp>
      <p:sp>
        <p:nvSpPr>
          <p:cNvPr id="3" name="Subtitle 2"/>
          <p:cNvSpPr>
            <a:spLocks noGrp="1"/>
          </p:cNvSpPr>
          <p:nvPr>
            <p:ph type="subTitle" idx="1"/>
          </p:nvPr>
        </p:nvSpPr>
        <p:spPr>
          <a:xfrm>
            <a:off x="152400" y="2209800"/>
            <a:ext cx="8839200" cy="4343400"/>
          </a:xfrm>
        </p:spPr>
        <p:style>
          <a:lnRef idx="2">
            <a:schemeClr val="accent2"/>
          </a:lnRef>
          <a:fillRef idx="1">
            <a:schemeClr val="lt1"/>
          </a:fillRef>
          <a:effectRef idx="0">
            <a:schemeClr val="accent2"/>
          </a:effectRef>
          <a:fontRef idx="minor">
            <a:schemeClr val="dk1"/>
          </a:fontRef>
        </p:style>
        <p:txBody>
          <a:bodyPr>
            <a:noAutofit/>
          </a:bodyPr>
          <a:lstStyle/>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KỸ THUẬT XÂY DỰNG MA TRẬN ĐỀ VÀ BIÊN SOẠN CÂU HỎI KIỂM TRA ĐÁNH GIÁ THEO HÌNH THỨC </a:t>
            </a:r>
          </a:p>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TRẮC NGHIỆM KHÁCH QUAN</a:t>
            </a:r>
          </a:p>
          <a:p>
            <a:pPr>
              <a:lnSpc>
                <a:spcPct val="150000"/>
              </a:lnSpc>
            </a:pPr>
            <a:r>
              <a:rPr lang="en-US" sz="3600" b="1" dirty="0" smtClean="0">
                <a:ln w="22225">
                  <a:solidFill>
                    <a:schemeClr val="accent2"/>
                  </a:solidFill>
                  <a:prstDash val="solid"/>
                </a:ln>
                <a:solidFill>
                  <a:schemeClr val="accent2">
                    <a:lumMod val="60000"/>
                    <a:lumOff val="40000"/>
                  </a:schemeClr>
                </a:solidFill>
                <a:latin typeface="Times New Roman" pitchFamily="18" charset="0"/>
                <a:cs typeface="Times New Roman" pitchFamily="18" charset="0"/>
              </a:rPr>
              <a:t>ĐỊA LÍ 10, 11</a:t>
            </a:r>
          </a:p>
        </p:txBody>
      </p:sp>
      <p:sp>
        <p:nvSpPr>
          <p:cNvPr id="4" name="Rectangle 3"/>
          <p:cNvSpPr/>
          <p:nvPr/>
        </p:nvSpPr>
        <p:spPr>
          <a:xfrm>
            <a:off x="477982" y="914400"/>
            <a:ext cx="8153400" cy="1077218"/>
          </a:xfrm>
          <a:prstGeom prst="rect">
            <a:avLst/>
          </a:prstGeom>
        </p:spPr>
        <p:txBody>
          <a:bodyPr wrap="square">
            <a:spAutoFit/>
          </a:bodyPr>
          <a:lstStyle/>
          <a:p>
            <a:pPr algn="ctr"/>
            <a:r>
              <a:rPr lang="en-US" sz="3200" b="1"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BỒI DƯỠNG </a:t>
            </a:r>
            <a:r>
              <a:rPr lang="en-US" sz="3200" b="1"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CHUYÊN MÔN </a:t>
            </a:r>
          </a:p>
          <a:p>
            <a:pPr algn="ctr"/>
            <a:r>
              <a:rPr lang="en-US" sz="3200" b="1" dirty="0" smtClean="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rPr>
              <a:t>NĂM HỌC  2017 - 2018</a:t>
            </a:r>
            <a:endParaRPr lang="en-US" sz="3200" b="1" dirty="0">
              <a:ln w="0"/>
              <a:solidFill>
                <a:schemeClr val="accent1"/>
              </a:solidFill>
              <a:effectLst>
                <a:outerShdw blurRad="38100" dist="25400" dir="5400000" algn="ctr" rotWithShape="0">
                  <a:srgbClr val="6E747A">
                    <a:alpha val="43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7201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10" name="Content Placeholder 9"/>
          <p:cNvGraphicFramePr>
            <a:graphicFrameLocks noGrp="1"/>
          </p:cNvGraphicFramePr>
          <p:nvPr>
            <p:ph idx="1"/>
            <p:extLst>
              <p:ext uri="{D42A27DB-BD31-4B8C-83A1-F6EECF244321}">
                <p14:modId xmlns:p14="http://schemas.microsoft.com/office/powerpoint/2010/main" val="1320748528"/>
              </p:ext>
            </p:extLst>
          </p:nvPr>
        </p:nvGraphicFramePr>
        <p:xfrm>
          <a:off x="278677" y="1600200"/>
          <a:ext cx="8636721"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994540" y="1034534"/>
            <a:ext cx="3384260" cy="523220"/>
          </a:xfrm>
          <a:prstGeom prst="rect">
            <a:avLst/>
          </a:prstGeom>
        </p:spPr>
        <p:txBody>
          <a:bodyPr wrap="none">
            <a:spAutoFit/>
          </a:bodyPr>
          <a:lstStyle/>
          <a:p>
            <a:r>
              <a:rPr lang="en-US" sz="2800" b="1" dirty="0">
                <a:solidFill>
                  <a:schemeClr val="accent4">
                    <a:lumMod val="50000"/>
                  </a:schemeClr>
                </a:solidFill>
                <a:latin typeface="Times New Roman" pitchFamily="18" charset="0"/>
                <a:cs typeface="Times New Roman" pitchFamily="18" charset="0"/>
              </a:rPr>
              <a:t>CÁC PHƯƠNG ÁN:</a:t>
            </a:r>
          </a:p>
        </p:txBody>
      </p:sp>
    </p:spTree>
    <p:extLst>
      <p:ext uri="{BB962C8B-B14F-4D97-AF65-F5344CB8AC3E}">
        <p14:creationId xmlns:p14="http://schemas.microsoft.com/office/powerpoint/2010/main" val="2782989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534399" cy="4525963"/>
          </a:xfrm>
          <a:noFill/>
          <a:ln w="9525"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ormAutofit/>
          </a:bodyPr>
          <a:lstStyle/>
          <a:p>
            <a:pPr marL="0" indent="0">
              <a:buNone/>
            </a:pPr>
            <a:r>
              <a:rPr lang="en-US" sz="2800" b="1" i="1" dirty="0" smtClean="0">
                <a:solidFill>
                  <a:schemeClr val="accent4">
                    <a:lumMod val="50000"/>
                  </a:schemeClr>
                </a:solidFill>
                <a:latin typeface="Times New Roman" pitchFamily="18" charset="0"/>
                <a:cs typeface="Times New Roman" pitchFamily="18" charset="0"/>
              </a:rPr>
              <a:t>Ví dụ: </a:t>
            </a:r>
          </a:p>
          <a:p>
            <a:pPr marL="0" indent="0">
              <a:buNone/>
            </a:pPr>
            <a:r>
              <a:rPr lang="en-US" sz="2800" i="1" dirty="0" smtClean="0">
                <a:solidFill>
                  <a:schemeClr val="accent4">
                    <a:lumMod val="50000"/>
                  </a:schemeClr>
                </a:solidFill>
                <a:latin typeface="Times New Roman" pitchFamily="18" charset="0"/>
                <a:cs typeface="Times New Roman" pitchFamily="18" charset="0"/>
              </a:rPr>
              <a:t>Việt Nam gia nhập tổ chức ASEAN vào năm nào?</a:t>
            </a:r>
          </a:p>
          <a:p>
            <a:r>
              <a:rPr lang="en-US" sz="2800" i="1" dirty="0" smtClean="0">
                <a:solidFill>
                  <a:schemeClr val="accent4">
                    <a:lumMod val="50000"/>
                  </a:schemeClr>
                </a:solidFill>
                <a:latin typeface="Times New Roman" pitchFamily="18" charset="0"/>
                <a:cs typeface="Times New Roman" pitchFamily="18" charset="0"/>
              </a:rPr>
              <a:t>Năm 1975</a:t>
            </a:r>
          </a:p>
          <a:p>
            <a:r>
              <a:rPr lang="en-US" sz="2800" i="1" dirty="0" smtClean="0">
                <a:solidFill>
                  <a:schemeClr val="accent4">
                    <a:lumMod val="50000"/>
                  </a:schemeClr>
                </a:solidFill>
                <a:latin typeface="Times New Roman" pitchFamily="18" charset="0"/>
                <a:cs typeface="Times New Roman" pitchFamily="18" charset="0"/>
              </a:rPr>
              <a:t>Năm 1979</a:t>
            </a:r>
          </a:p>
          <a:p>
            <a:r>
              <a:rPr lang="en-US" sz="2800" i="1" dirty="0" smtClean="0">
                <a:solidFill>
                  <a:schemeClr val="accent4">
                    <a:lumMod val="50000"/>
                  </a:schemeClr>
                </a:solidFill>
                <a:latin typeface="Times New Roman" pitchFamily="18" charset="0"/>
                <a:cs typeface="Times New Roman" pitchFamily="18" charset="0"/>
              </a:rPr>
              <a:t>Năm 1986</a:t>
            </a:r>
          </a:p>
          <a:p>
            <a:r>
              <a:rPr lang="en-US" sz="2800" i="1" dirty="0" smtClean="0">
                <a:solidFill>
                  <a:schemeClr val="accent4">
                    <a:lumMod val="50000"/>
                  </a:schemeClr>
                </a:solidFill>
                <a:latin typeface="Times New Roman" pitchFamily="18" charset="0"/>
                <a:cs typeface="Times New Roman" pitchFamily="18" charset="0"/>
              </a:rPr>
              <a:t>Năm 1995</a:t>
            </a:r>
          </a:p>
          <a:p>
            <a:pPr marL="0" indent="0">
              <a:buNone/>
            </a:pPr>
            <a:endParaRPr lang="en-US" sz="2800" i="1" dirty="0">
              <a:solidFill>
                <a:schemeClr val="accent4">
                  <a:lumMod val="50000"/>
                </a:schemeClr>
              </a:solidFill>
              <a:latin typeface="Times New Roman" pitchFamily="18" charset="0"/>
              <a:cs typeface="Times New Roman" pitchFamily="18" charset="0"/>
            </a:endParaRP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2" name="Oval Callout 1"/>
          <p:cNvSpPr/>
          <p:nvPr/>
        </p:nvSpPr>
        <p:spPr>
          <a:xfrm>
            <a:off x="7848598" y="1981200"/>
            <a:ext cx="1066801" cy="838200"/>
          </a:xfrm>
          <a:prstGeom prst="wedgeEllipseCallout">
            <a:avLst>
              <a:gd name="adj1" fmla="val -67045"/>
              <a:gd name="adj2" fmla="val 2996"/>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Câu dẫn</a:t>
            </a:r>
            <a:endParaRPr lang="vi-VN" sz="2400" dirty="0"/>
          </a:p>
        </p:txBody>
      </p:sp>
      <p:sp>
        <p:nvSpPr>
          <p:cNvPr id="9" name="Right Brace 8"/>
          <p:cNvSpPr/>
          <p:nvPr/>
        </p:nvSpPr>
        <p:spPr>
          <a:xfrm>
            <a:off x="2438400" y="2819400"/>
            <a:ext cx="609600" cy="1219200"/>
          </a:xfrm>
          <a:prstGeom prst="rightBrace">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lang="vi-VN"/>
          </a:p>
        </p:txBody>
      </p:sp>
      <p:sp>
        <p:nvSpPr>
          <p:cNvPr id="10" name="Oval 9"/>
          <p:cNvSpPr/>
          <p:nvPr/>
        </p:nvSpPr>
        <p:spPr>
          <a:xfrm>
            <a:off x="3429000" y="2895600"/>
            <a:ext cx="2057400" cy="10668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Phương án nhiễu</a:t>
            </a:r>
            <a:endParaRPr lang="vi-VN" sz="2400" dirty="0"/>
          </a:p>
        </p:txBody>
      </p:sp>
      <p:sp>
        <p:nvSpPr>
          <p:cNvPr id="11" name="Oval Callout 10"/>
          <p:cNvSpPr/>
          <p:nvPr/>
        </p:nvSpPr>
        <p:spPr>
          <a:xfrm>
            <a:off x="3048000" y="4038600"/>
            <a:ext cx="2286000" cy="838200"/>
          </a:xfrm>
          <a:prstGeom prst="wedgeEllipseCallout">
            <a:avLst>
              <a:gd name="adj1" fmla="val -67045"/>
              <a:gd name="adj2" fmla="val 2996"/>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dirty="0" smtClean="0"/>
              <a:t>Phương án đúng</a:t>
            </a:r>
            <a:endParaRPr lang="vi-VN" sz="2400" dirty="0"/>
          </a:p>
        </p:txBody>
      </p:sp>
    </p:spTree>
    <p:extLst>
      <p:ext uri="{BB962C8B-B14F-4D97-AF65-F5344CB8AC3E}">
        <p14:creationId xmlns:p14="http://schemas.microsoft.com/office/powerpoint/2010/main" val="1998531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524000"/>
            <a:ext cx="8458199" cy="4525963"/>
          </a:xfrm>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smtClean="0">
                <a:solidFill>
                  <a:schemeClr val="accent4">
                    <a:lumMod val="50000"/>
                  </a:schemeClr>
                </a:solidFill>
                <a:latin typeface="Times New Roman" pitchFamily="18" charset="0"/>
                <a:cs typeface="Times New Roman" pitchFamily="18" charset="0"/>
              </a:rPr>
              <a:t>CÁC DẠNG CÂU HỎI KIỂM TRA ĐÁNH GIÁ KQHT</a:t>
            </a:r>
          </a:p>
          <a:p>
            <a:r>
              <a:rPr lang="en-US" sz="2800" dirty="0" smtClean="0">
                <a:latin typeface="Times New Roman" pitchFamily="18" charset="0"/>
                <a:cs typeface="Times New Roman" pitchFamily="18" charset="0"/>
              </a:rPr>
              <a:t>Những kiểu câu trắc nghiệm nhiều lựa chọn MCQ:</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câu trả lời đúng</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câu trả lời đúng nhất</a:t>
            </a:r>
          </a:p>
          <a:p>
            <a:pPr lvl="1"/>
            <a:r>
              <a:rPr lang="en-US" dirty="0" smtClean="0">
                <a:latin typeface="Times New Roman" pitchFamily="18" charset="0"/>
                <a:cs typeface="Times New Roman" pitchFamily="18" charset="0"/>
              </a:rPr>
              <a:t>Câu lựa chọn </a:t>
            </a:r>
            <a:r>
              <a:rPr lang="en-US" i="1" dirty="0" smtClean="0">
                <a:latin typeface="Times New Roman" pitchFamily="18" charset="0"/>
                <a:cs typeface="Times New Roman" pitchFamily="18" charset="0"/>
              </a:rPr>
              <a:t>các phương án trả lời đúng</a:t>
            </a:r>
          </a:p>
          <a:p>
            <a:pPr lvl="1"/>
            <a:r>
              <a:rPr lang="en-US" dirty="0" smtClean="0">
                <a:latin typeface="Times New Roman" pitchFamily="18" charset="0"/>
                <a:cs typeface="Times New Roman" pitchFamily="18" charset="0"/>
              </a:rPr>
              <a:t>Câu lựa chọn phương án để </a:t>
            </a:r>
            <a:r>
              <a:rPr lang="en-US" i="1" dirty="0" smtClean="0">
                <a:latin typeface="Times New Roman" pitchFamily="18" charset="0"/>
                <a:cs typeface="Times New Roman" pitchFamily="18" charset="0"/>
              </a:rPr>
              <a:t>hoàn thành câu</a:t>
            </a:r>
          </a:p>
          <a:p>
            <a:pPr lvl="1"/>
            <a:r>
              <a:rPr lang="en-US" dirty="0" smtClean="0">
                <a:latin typeface="Times New Roman" pitchFamily="18" charset="0"/>
                <a:cs typeface="Times New Roman" pitchFamily="18" charset="0"/>
              </a:rPr>
              <a:t>Câu theo cấu trúc </a:t>
            </a:r>
            <a:r>
              <a:rPr lang="en-US" i="1" dirty="0" smtClean="0">
                <a:latin typeface="Times New Roman" pitchFamily="18" charset="0"/>
                <a:cs typeface="Times New Roman" pitchFamily="18" charset="0"/>
              </a:rPr>
              <a:t>phủ định</a:t>
            </a:r>
          </a:p>
          <a:p>
            <a:pPr lvl="1"/>
            <a:r>
              <a:rPr lang="en-US" dirty="0" smtClean="0">
                <a:latin typeface="Times New Roman" pitchFamily="18" charset="0"/>
                <a:cs typeface="Times New Roman" pitchFamily="18" charset="0"/>
              </a:rPr>
              <a:t>Câu </a:t>
            </a:r>
            <a:r>
              <a:rPr lang="en-US" i="1" dirty="0" smtClean="0">
                <a:latin typeface="Times New Roman" pitchFamily="18" charset="0"/>
                <a:cs typeface="Times New Roman" pitchFamily="18" charset="0"/>
              </a:rPr>
              <a:t>kết hợp </a:t>
            </a:r>
            <a:r>
              <a:rPr lang="en-US" dirty="0" smtClean="0">
                <a:latin typeface="Times New Roman" pitchFamily="18" charset="0"/>
                <a:cs typeface="Times New Roman" pitchFamily="18" charset="0"/>
              </a:rPr>
              <a:t>các phương án</a:t>
            </a: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4031828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10" name="Content Placeholder 9"/>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9652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6" name="Rectangle 5"/>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TextBox 6"/>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9" name="Diagram 8"/>
          <p:cNvGraphicFramePr/>
          <p:nvPr>
            <p:extLst>
              <p:ext uri="{D42A27DB-BD31-4B8C-83A1-F6EECF244321}">
                <p14:modId xmlns:p14="http://schemas.microsoft.com/office/powerpoint/2010/main" val="3049405025"/>
              </p:ext>
            </p:extLst>
          </p:nvPr>
        </p:nvGraphicFramePr>
        <p:xfrm>
          <a:off x="685800" y="1397000"/>
          <a:ext cx="77724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326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99929764"/>
              </p:ext>
            </p:extLst>
          </p:nvPr>
        </p:nvGraphicFramePr>
        <p:xfrm>
          <a:off x="304800" y="2057400"/>
          <a:ext cx="8534400" cy="209684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xmlns="" val="20000"/>
                    </a:ext>
                  </a:extLst>
                </a:gridCol>
                <a:gridCol w="7086600">
                  <a:extLst>
                    <a:ext uri="{9D8B030D-6E8A-4147-A177-3AD203B41FA5}">
                      <a16:colId xmlns:a16="http://schemas.microsoft.com/office/drawing/2014/main" xmlns="" val="20001"/>
                    </a:ext>
                  </a:extLst>
                </a:gridCol>
              </a:tblGrid>
              <a:tr h="762000">
                <a:tc>
                  <a:txBody>
                    <a:bodyPr/>
                    <a:lstStyle/>
                    <a:p>
                      <a:pPr algn="ctr"/>
                      <a:r>
                        <a:rPr lang="en-US" sz="2800" smtClean="0">
                          <a:solidFill>
                            <a:srgbClr val="FFFF00"/>
                          </a:solidFill>
                          <a:latin typeface="Times New Roman" pitchFamily="18" charset="0"/>
                          <a:cs typeface="Times New Roman" pitchFamily="18" charset="0"/>
                        </a:rPr>
                        <a:t>Cấp</a:t>
                      </a:r>
                      <a:r>
                        <a:rPr lang="en-US" sz="2800" baseline="0" smtClean="0">
                          <a:solidFill>
                            <a:srgbClr val="FFFF00"/>
                          </a:solidFill>
                          <a:latin typeface="Times New Roman" pitchFamily="18" charset="0"/>
                          <a:cs typeface="Times New Roman" pitchFamily="18" charset="0"/>
                        </a:rPr>
                        <a:t> độ </a:t>
                      </a:r>
                      <a:endParaRPr lang="en-US" sz="2800">
                        <a:solidFill>
                          <a:srgbClr val="FFFF00"/>
                        </a:solidFill>
                        <a:latin typeface="Times New Roman" pitchFamily="18" charset="0"/>
                        <a:cs typeface="Times New Roman" pitchFamily="18" charset="0"/>
                      </a:endParaRPr>
                    </a:p>
                  </a:txBody>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1334840">
                <a:tc>
                  <a:txBody>
                    <a:bodyPr/>
                    <a:lstStyle/>
                    <a:p>
                      <a:pPr algn="ctr"/>
                      <a:r>
                        <a:rPr lang="en-US" sz="2800" b="1" dirty="0" smtClean="0">
                          <a:solidFill>
                            <a:schemeClr val="tx1"/>
                          </a:solidFill>
                          <a:latin typeface="Times New Roman" pitchFamily="18" charset="0"/>
                          <a:cs typeface="Times New Roman" pitchFamily="18" charset="0"/>
                        </a:rPr>
                        <a:t>Nhận</a:t>
                      </a:r>
                      <a:r>
                        <a:rPr lang="en-US" sz="2800" b="1" baseline="0" dirty="0" smtClean="0">
                          <a:solidFill>
                            <a:schemeClr val="tx1"/>
                          </a:solidFill>
                          <a:latin typeface="Times New Roman" pitchFamily="18" charset="0"/>
                          <a:cs typeface="Times New Roman" pitchFamily="18" charset="0"/>
                        </a:rPr>
                        <a:t> biết</a:t>
                      </a:r>
                      <a:endParaRPr lang="en-US" sz="2800" b="1" dirty="0">
                        <a:solidFill>
                          <a:schemeClr val="tx1"/>
                        </a:solidFill>
                        <a:latin typeface="Times New Roman" pitchFamily="18" charset="0"/>
                        <a:cs typeface="Times New Roman" pitchFamily="18" charset="0"/>
                      </a:endParaRPr>
                    </a:p>
                  </a:txBody>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a:t>
                      </a:r>
                      <a:r>
                        <a:rPr lang="en-US" sz="2800" b="1" i="1" baseline="0" dirty="0" smtClean="0">
                          <a:solidFill>
                            <a:schemeClr val="tx1"/>
                          </a:solidFill>
                          <a:latin typeface="Times New Roman" pitchFamily="18" charset="0"/>
                          <a:cs typeface="Times New Roman" pitchFamily="18" charset="0"/>
                        </a:rPr>
                        <a:t>nhớ</a:t>
                      </a:r>
                      <a:r>
                        <a:rPr lang="en-US" sz="2800" baseline="0" dirty="0" smtClean="0">
                          <a:solidFill>
                            <a:schemeClr val="tx1"/>
                          </a:solidFill>
                          <a:latin typeface="Times New Roman" pitchFamily="18" charset="0"/>
                          <a:cs typeface="Times New Roman" pitchFamily="18" charset="0"/>
                        </a:rPr>
                        <a:t> các khái niệm cơ bản, có thể nêu lên hoặc nhận ra chúng khi được yêu cầu</a:t>
                      </a:r>
                      <a:endParaRPr lang="en-US" sz="28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2299521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04800" y="2057400"/>
          <a:ext cx="8534400" cy="256032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xmlns="" val="20000"/>
                    </a:ext>
                  </a:extLst>
                </a:gridCol>
                <a:gridCol w="7086600">
                  <a:extLst>
                    <a:ext uri="{9D8B030D-6E8A-4147-A177-3AD203B41FA5}">
                      <a16:colId xmlns:a16="http://schemas.microsoft.com/office/drawing/2014/main" xmlns="" val="20001"/>
                    </a:ext>
                  </a:extLst>
                </a:gridCol>
              </a:tblGrid>
              <a:tr h="762000">
                <a:tc>
                  <a:txBody>
                    <a:bodyPr/>
                    <a:lstStyle/>
                    <a:p>
                      <a:pPr algn="ctr"/>
                      <a:r>
                        <a:rPr lang="en-US" sz="2800" smtClean="0">
                          <a:solidFill>
                            <a:srgbClr val="FFFF00"/>
                          </a:solidFill>
                          <a:latin typeface="Times New Roman" pitchFamily="18" charset="0"/>
                          <a:cs typeface="Times New Roman" pitchFamily="18" charset="0"/>
                        </a:rPr>
                        <a:t>Cấp</a:t>
                      </a:r>
                      <a:r>
                        <a:rPr lang="en-US" sz="2800" baseline="0" smtClean="0">
                          <a:solidFill>
                            <a:srgbClr val="FFFF00"/>
                          </a:solidFill>
                          <a:latin typeface="Times New Roman" pitchFamily="18" charset="0"/>
                          <a:cs typeface="Times New Roman" pitchFamily="18" charset="0"/>
                        </a:rPr>
                        <a:t> độ </a:t>
                      </a:r>
                      <a:endParaRPr lang="en-US" sz="2800">
                        <a:solidFill>
                          <a:srgbClr val="FFFF00"/>
                        </a:solidFill>
                        <a:latin typeface="Times New Roman" pitchFamily="18" charset="0"/>
                        <a:cs typeface="Times New Roman" pitchFamily="18" charset="0"/>
                      </a:endParaRPr>
                    </a:p>
                  </a:txBody>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1334840">
                <a:tc>
                  <a:txBody>
                    <a:bodyPr/>
                    <a:lstStyle/>
                    <a:p>
                      <a:pPr algn="ctr"/>
                      <a:r>
                        <a:rPr lang="en-US" sz="2800" b="1" dirty="0" smtClean="0">
                          <a:solidFill>
                            <a:schemeClr val="tx1"/>
                          </a:solidFill>
                          <a:latin typeface="Times New Roman" pitchFamily="18" charset="0"/>
                          <a:cs typeface="Times New Roman" pitchFamily="18" charset="0"/>
                        </a:rPr>
                        <a:t>Thông</a:t>
                      </a:r>
                      <a:r>
                        <a:rPr lang="en-US" sz="2800" b="1" baseline="0" dirty="0" smtClean="0">
                          <a:solidFill>
                            <a:schemeClr val="tx1"/>
                          </a:solidFill>
                          <a:latin typeface="Times New Roman" pitchFamily="18" charset="0"/>
                          <a:cs typeface="Times New Roman" pitchFamily="18" charset="0"/>
                        </a:rPr>
                        <a:t> hiểu</a:t>
                      </a:r>
                      <a:endParaRPr lang="en-US" sz="2800" b="1" dirty="0">
                        <a:solidFill>
                          <a:schemeClr val="tx1"/>
                        </a:solidFill>
                        <a:latin typeface="Times New Roman" pitchFamily="18" charset="0"/>
                        <a:cs typeface="Times New Roman" pitchFamily="18" charset="0"/>
                      </a:endParaRPr>
                    </a:p>
                  </a:txBody>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a:t>
                      </a:r>
                      <a:r>
                        <a:rPr lang="en-US" sz="2800" b="1" i="1" baseline="0" dirty="0" smtClean="0">
                          <a:solidFill>
                            <a:schemeClr val="tx1"/>
                          </a:solidFill>
                          <a:latin typeface="Times New Roman" pitchFamily="18" charset="0"/>
                          <a:cs typeface="Times New Roman" pitchFamily="18" charset="0"/>
                        </a:rPr>
                        <a:t>hiểu</a:t>
                      </a:r>
                      <a:r>
                        <a:rPr lang="en-US" sz="2800" baseline="0" dirty="0" smtClean="0">
                          <a:solidFill>
                            <a:schemeClr val="tx1"/>
                          </a:solidFill>
                          <a:latin typeface="Times New Roman" pitchFamily="18" charset="0"/>
                          <a:cs typeface="Times New Roman" pitchFamily="18" charset="0"/>
                        </a:rPr>
                        <a:t> các khái niệm cơ bản và có thể </a:t>
                      </a:r>
                      <a:r>
                        <a:rPr lang="en-US" sz="2800" b="1" i="1" baseline="0" dirty="0" smtClean="0">
                          <a:solidFill>
                            <a:schemeClr val="tx1"/>
                          </a:solidFill>
                          <a:latin typeface="Times New Roman" pitchFamily="18" charset="0"/>
                          <a:cs typeface="Times New Roman" pitchFamily="18" charset="0"/>
                        </a:rPr>
                        <a:t>vận dụng </a:t>
                      </a:r>
                      <a:r>
                        <a:rPr lang="en-US" sz="2800" baseline="0" dirty="0" smtClean="0">
                          <a:solidFill>
                            <a:schemeClr val="tx1"/>
                          </a:solidFill>
                          <a:latin typeface="Times New Roman" pitchFamily="18" charset="0"/>
                          <a:cs typeface="Times New Roman" pitchFamily="18" charset="0"/>
                        </a:rPr>
                        <a:t>chúng, khi chúng được thể hiện theo cách </a:t>
                      </a:r>
                      <a:r>
                        <a:rPr lang="en-US" sz="2800" b="1" i="1" baseline="0" dirty="0" smtClean="0">
                          <a:solidFill>
                            <a:schemeClr val="tx1"/>
                          </a:solidFill>
                          <a:latin typeface="Times New Roman" pitchFamily="18" charset="0"/>
                          <a:cs typeface="Times New Roman" pitchFamily="18" charset="0"/>
                        </a:rPr>
                        <a:t>tương tự </a:t>
                      </a:r>
                      <a:r>
                        <a:rPr lang="en-US" sz="2800" baseline="0" dirty="0" smtClean="0">
                          <a:solidFill>
                            <a:schemeClr val="tx1"/>
                          </a:solidFill>
                          <a:latin typeface="Times New Roman" pitchFamily="18" charset="0"/>
                          <a:cs typeface="Times New Roman" pitchFamily="18" charset="0"/>
                        </a:rPr>
                        <a:t>như các ví dụ tiêu biểu về chúng trên lớp học.</a:t>
                      </a:r>
                      <a:endParaRPr lang="en-US" sz="2800" dirty="0">
                        <a:solidFill>
                          <a:schemeClr val="tx1"/>
                        </a:solidFill>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465240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970063452"/>
              </p:ext>
            </p:extLst>
          </p:nvPr>
        </p:nvGraphicFramePr>
        <p:xfrm>
          <a:off x="152400" y="1295401"/>
          <a:ext cx="8763000" cy="3353473"/>
        </p:xfrm>
        <a:graphic>
          <a:graphicData uri="http://schemas.openxmlformats.org/drawingml/2006/table">
            <a:tbl>
              <a:tblPr firstRow="1" bandRow="1">
                <a:tableStyleId>{5C22544A-7EE6-4342-B048-85BDC9FD1C3A}</a:tableStyleId>
              </a:tblPr>
              <a:tblGrid>
                <a:gridCol w="1486580">
                  <a:extLst>
                    <a:ext uri="{9D8B030D-6E8A-4147-A177-3AD203B41FA5}">
                      <a16:colId xmlns:a16="http://schemas.microsoft.com/office/drawing/2014/main" xmlns="" val="20000"/>
                    </a:ext>
                  </a:extLst>
                </a:gridCol>
                <a:gridCol w="7276420">
                  <a:extLst>
                    <a:ext uri="{9D8B030D-6E8A-4147-A177-3AD203B41FA5}">
                      <a16:colId xmlns:a16="http://schemas.microsoft.com/office/drawing/2014/main" xmlns="" val="20001"/>
                    </a:ext>
                  </a:extLst>
                </a:gridCol>
              </a:tblGrid>
              <a:tr h="701713">
                <a:tc>
                  <a:txBody>
                    <a:bodyPr/>
                    <a:lstStyle/>
                    <a:p>
                      <a:pPr algn="ctr"/>
                      <a:r>
                        <a:rPr lang="en-US" sz="2800" dirty="0" smtClean="0">
                          <a:solidFill>
                            <a:srgbClr val="FFFF00"/>
                          </a:solidFill>
                          <a:latin typeface="Times New Roman" pitchFamily="18" charset="0"/>
                          <a:cs typeface="Times New Roman" pitchFamily="18" charset="0"/>
                        </a:rPr>
                        <a:t>Cấp</a:t>
                      </a:r>
                      <a:r>
                        <a:rPr lang="en-US" sz="2800" baseline="0" dirty="0" smtClean="0">
                          <a:solidFill>
                            <a:srgbClr val="FFFF00"/>
                          </a:solidFill>
                          <a:latin typeface="Times New Roman" pitchFamily="18" charset="0"/>
                          <a:cs typeface="Times New Roman" pitchFamily="18" charset="0"/>
                        </a:rPr>
                        <a:t> độ </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902752">
                <a:tc>
                  <a:txBody>
                    <a:bodyPr/>
                    <a:lstStyle/>
                    <a:p>
                      <a:pPr algn="ctr"/>
                      <a:r>
                        <a:rPr lang="en-US" sz="2800" b="1" dirty="0" smtClean="0">
                          <a:solidFill>
                            <a:schemeClr val="tx1"/>
                          </a:solidFill>
                          <a:latin typeface="Times New Roman" pitchFamily="18" charset="0"/>
                          <a:cs typeface="Times New Roman" pitchFamily="18" charset="0"/>
                        </a:rPr>
                        <a:t>Vận</a:t>
                      </a:r>
                      <a:r>
                        <a:rPr lang="en-US" sz="2800" b="1" baseline="0" dirty="0" smtClean="0">
                          <a:solidFill>
                            <a:schemeClr val="tx1"/>
                          </a:solidFill>
                          <a:latin typeface="Times New Roman" pitchFamily="18" charset="0"/>
                          <a:cs typeface="Times New Roman" pitchFamily="18" charset="0"/>
                        </a:rPr>
                        <a:t> dụng (ở cấp độ thấp)</a:t>
                      </a:r>
                      <a:endParaRPr lang="en-US" sz="2800" b="1"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just"/>
                      <a:r>
                        <a:rPr lang="en-US" sz="2800" dirty="0" smtClean="0">
                          <a:solidFill>
                            <a:schemeClr val="tx1"/>
                          </a:solidFill>
                          <a:latin typeface="Times New Roman" pitchFamily="18" charset="0"/>
                          <a:cs typeface="Times New Roman" pitchFamily="18" charset="0"/>
                        </a:rPr>
                        <a:t>Học</a:t>
                      </a:r>
                      <a:r>
                        <a:rPr lang="en-US" sz="2800" baseline="0" dirty="0" smtClean="0">
                          <a:solidFill>
                            <a:schemeClr val="tx1"/>
                          </a:solidFill>
                          <a:latin typeface="Times New Roman" pitchFamily="18" charset="0"/>
                          <a:cs typeface="Times New Roman" pitchFamily="18" charset="0"/>
                        </a:rPr>
                        <a:t> sinh có thể hiểu được khái niệm ở một cấp độ cao hơn “thông hiểu”, tạo ra được sự </a:t>
                      </a:r>
                      <a:r>
                        <a:rPr lang="en-US" sz="2800" b="1" i="1" baseline="0" dirty="0" smtClean="0">
                          <a:solidFill>
                            <a:schemeClr val="tx1"/>
                          </a:solidFill>
                          <a:latin typeface="Times New Roman" pitchFamily="18" charset="0"/>
                          <a:cs typeface="Times New Roman" pitchFamily="18" charset="0"/>
                        </a:rPr>
                        <a:t>liên kết </a:t>
                      </a:r>
                      <a:r>
                        <a:rPr lang="en-US" sz="2800" baseline="0" dirty="0" smtClean="0">
                          <a:solidFill>
                            <a:schemeClr val="tx1"/>
                          </a:solidFill>
                          <a:latin typeface="Times New Roman" pitchFamily="18" charset="0"/>
                          <a:cs typeface="Times New Roman" pitchFamily="18" charset="0"/>
                        </a:rPr>
                        <a:t>logic giữa các khái niệm cơ bản và có thể </a:t>
                      </a:r>
                      <a:r>
                        <a:rPr lang="en-US" sz="2800" b="1" i="1" baseline="0" dirty="0" smtClean="0">
                          <a:solidFill>
                            <a:schemeClr val="tx1"/>
                          </a:solidFill>
                          <a:latin typeface="Times New Roman" pitchFamily="18" charset="0"/>
                          <a:cs typeface="Times New Roman" pitchFamily="18" charset="0"/>
                        </a:rPr>
                        <a:t>vận dụng </a:t>
                      </a:r>
                      <a:r>
                        <a:rPr lang="en-US" sz="2800" baseline="0" dirty="0" smtClean="0">
                          <a:solidFill>
                            <a:schemeClr val="tx1"/>
                          </a:solidFill>
                          <a:latin typeface="Times New Roman" pitchFamily="18" charset="0"/>
                          <a:cs typeface="Times New Roman" pitchFamily="18" charset="0"/>
                        </a:rPr>
                        <a:t>chúng để </a:t>
                      </a:r>
                      <a:r>
                        <a:rPr lang="en-US" sz="2800" b="1" i="1" baseline="0" dirty="0" smtClean="0">
                          <a:solidFill>
                            <a:schemeClr val="tx1"/>
                          </a:solidFill>
                          <a:latin typeface="Times New Roman" pitchFamily="18" charset="0"/>
                          <a:cs typeface="Times New Roman" pitchFamily="18" charset="0"/>
                        </a:rPr>
                        <a:t>tổ chức lại </a:t>
                      </a:r>
                      <a:r>
                        <a:rPr lang="en-US" sz="2800" baseline="0" dirty="0" smtClean="0">
                          <a:solidFill>
                            <a:schemeClr val="tx1"/>
                          </a:solidFill>
                          <a:latin typeface="Times New Roman" pitchFamily="18" charset="0"/>
                          <a:cs typeface="Times New Roman" pitchFamily="18" charset="0"/>
                        </a:rPr>
                        <a:t>các thông tin đã được trình bày giống với bài giảng của giáo viên hoặc trong sách giáo khoa.</a:t>
                      </a:r>
                      <a:endParaRPr lang="en-US" sz="2800"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478070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24741731"/>
              </p:ext>
            </p:extLst>
          </p:nvPr>
        </p:nvGraphicFramePr>
        <p:xfrm>
          <a:off x="152400" y="1295401"/>
          <a:ext cx="8763000" cy="4633633"/>
        </p:xfrm>
        <a:graphic>
          <a:graphicData uri="http://schemas.openxmlformats.org/drawingml/2006/table">
            <a:tbl>
              <a:tblPr firstRow="1" bandRow="1">
                <a:tableStyleId>{5C22544A-7EE6-4342-B048-85BDC9FD1C3A}</a:tableStyleId>
              </a:tblPr>
              <a:tblGrid>
                <a:gridCol w="1486580">
                  <a:extLst>
                    <a:ext uri="{9D8B030D-6E8A-4147-A177-3AD203B41FA5}">
                      <a16:colId xmlns:a16="http://schemas.microsoft.com/office/drawing/2014/main" xmlns="" val="20000"/>
                    </a:ext>
                  </a:extLst>
                </a:gridCol>
                <a:gridCol w="7276420">
                  <a:extLst>
                    <a:ext uri="{9D8B030D-6E8A-4147-A177-3AD203B41FA5}">
                      <a16:colId xmlns:a16="http://schemas.microsoft.com/office/drawing/2014/main" xmlns="" val="20001"/>
                    </a:ext>
                  </a:extLst>
                </a:gridCol>
              </a:tblGrid>
              <a:tr h="701713">
                <a:tc>
                  <a:txBody>
                    <a:bodyPr/>
                    <a:lstStyle/>
                    <a:p>
                      <a:pPr algn="ctr"/>
                      <a:r>
                        <a:rPr lang="en-US" sz="2800" dirty="0" smtClean="0">
                          <a:solidFill>
                            <a:srgbClr val="FFFF00"/>
                          </a:solidFill>
                          <a:latin typeface="Times New Roman" pitchFamily="18" charset="0"/>
                          <a:cs typeface="Times New Roman" pitchFamily="18" charset="0"/>
                        </a:rPr>
                        <a:t>Cấp</a:t>
                      </a:r>
                      <a:r>
                        <a:rPr lang="en-US" sz="2800" baseline="0" dirty="0" smtClean="0">
                          <a:solidFill>
                            <a:srgbClr val="FFFF00"/>
                          </a:solidFill>
                          <a:latin typeface="Times New Roman" pitchFamily="18" charset="0"/>
                          <a:cs typeface="Times New Roman" pitchFamily="18" charset="0"/>
                        </a:rPr>
                        <a:t> độ </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tc>
                  <a:txBody>
                    <a:bodyPr/>
                    <a:lstStyle/>
                    <a:p>
                      <a:pPr algn="ctr"/>
                      <a:r>
                        <a:rPr lang="en-US" sz="2800" dirty="0" smtClean="0">
                          <a:solidFill>
                            <a:srgbClr val="FFFF00"/>
                          </a:solidFill>
                          <a:latin typeface="Times New Roman" pitchFamily="18" charset="0"/>
                          <a:cs typeface="Times New Roman" pitchFamily="18" charset="0"/>
                        </a:rPr>
                        <a:t>Mô</a:t>
                      </a:r>
                      <a:r>
                        <a:rPr lang="en-US" sz="2800" baseline="0" dirty="0" smtClean="0">
                          <a:solidFill>
                            <a:srgbClr val="FFFF00"/>
                          </a:solidFill>
                          <a:latin typeface="Times New Roman" pitchFamily="18" charset="0"/>
                          <a:cs typeface="Times New Roman" pitchFamily="18" charset="0"/>
                        </a:rPr>
                        <a:t> tả</a:t>
                      </a:r>
                      <a:endParaRPr lang="en-US" sz="2800" dirty="0">
                        <a:solidFill>
                          <a:srgbClr val="FFFF00"/>
                        </a:solidFill>
                        <a:latin typeface="Times New Roman" pitchFamily="18" charset="0"/>
                        <a:cs typeface="Times New Roman" pitchFamily="18" charset="0"/>
                      </a:endParaRPr>
                    </a:p>
                  </a:txBody>
                  <a:tcP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8472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latin typeface="Times New Roman" pitchFamily="18" charset="0"/>
                          <a:cs typeface="Times New Roman" pitchFamily="18" charset="0"/>
                        </a:rPr>
                        <a:t>Vận</a:t>
                      </a:r>
                      <a:r>
                        <a:rPr lang="en-US" sz="2800" b="1" baseline="0" dirty="0" smtClean="0">
                          <a:solidFill>
                            <a:schemeClr val="tx1"/>
                          </a:solidFill>
                          <a:latin typeface="Times New Roman" pitchFamily="18" charset="0"/>
                          <a:cs typeface="Times New Roman" pitchFamily="18" charset="0"/>
                        </a:rPr>
                        <a:t> dụng (ở cấp độ cao)</a:t>
                      </a:r>
                      <a:endParaRPr lang="en-US" sz="2800" b="1" dirty="0" smtClean="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dirty="0" smtClean="0">
                          <a:solidFill>
                            <a:schemeClr val="tx1"/>
                          </a:solidFill>
                          <a:latin typeface="Times New Roman" pitchFamily="18" charset="0"/>
                          <a:cs typeface="Times New Roman" pitchFamily="18" charset="0"/>
                        </a:rPr>
                        <a:t>Học sinh có</a:t>
                      </a:r>
                      <a:r>
                        <a:rPr lang="en-US" sz="2800" baseline="0" dirty="0" smtClean="0">
                          <a:solidFill>
                            <a:schemeClr val="tx1"/>
                          </a:solidFill>
                          <a:latin typeface="Times New Roman" pitchFamily="18" charset="0"/>
                          <a:cs typeface="Times New Roman" pitchFamily="18" charset="0"/>
                        </a:rPr>
                        <a:t> thể sử dụng các kiến thức về môn học – chủ đề để </a:t>
                      </a:r>
                      <a:r>
                        <a:rPr lang="en-US" sz="2800" b="1" i="1" baseline="0" dirty="0" smtClean="0">
                          <a:solidFill>
                            <a:schemeClr val="tx1"/>
                          </a:solidFill>
                          <a:latin typeface="Times New Roman" pitchFamily="18" charset="0"/>
                          <a:cs typeface="Times New Roman" pitchFamily="18" charset="0"/>
                        </a:rPr>
                        <a:t>giải quyết các vấn đề mới</a:t>
                      </a:r>
                      <a:r>
                        <a:rPr lang="en-US" sz="2800" baseline="0" dirty="0" smtClean="0">
                          <a:solidFill>
                            <a:schemeClr val="tx1"/>
                          </a:solidFill>
                          <a:latin typeface="Times New Roman" pitchFamily="18" charset="0"/>
                          <a:cs typeface="Times New Roman" pitchFamily="18" charset="0"/>
                        </a:rPr>
                        <a:t>, không giống những điều đã được học, hoặc trình bày trong sách giáo khoa, nhưng ở mức độ phù hợp nhiệm vụ, với kỹ năng và kiến thức được giảng dạy phù hợp với mức độ nhận thức này. Đây là những vấn đề, nhiệm vụ </a:t>
                      </a:r>
                      <a:r>
                        <a:rPr lang="en-US" sz="2800" b="1" i="1" baseline="0" dirty="0" smtClean="0">
                          <a:solidFill>
                            <a:schemeClr val="tx1"/>
                          </a:solidFill>
                          <a:latin typeface="Times New Roman" pitchFamily="18" charset="0"/>
                          <a:cs typeface="Times New Roman" pitchFamily="18" charset="0"/>
                        </a:rPr>
                        <a:t>giống với các tình huống </a:t>
                      </a:r>
                      <a:r>
                        <a:rPr lang="en-US" sz="2800" baseline="0" dirty="0" smtClean="0">
                          <a:solidFill>
                            <a:schemeClr val="tx1"/>
                          </a:solidFill>
                          <a:latin typeface="Times New Roman" pitchFamily="18" charset="0"/>
                          <a:cs typeface="Times New Roman" pitchFamily="18" charset="0"/>
                        </a:rPr>
                        <a:t>mà học sinh sẽ gặp phải </a:t>
                      </a:r>
                      <a:r>
                        <a:rPr lang="en-US" sz="2800" b="1" i="1" baseline="0" dirty="0" smtClean="0">
                          <a:solidFill>
                            <a:schemeClr val="tx1"/>
                          </a:solidFill>
                          <a:latin typeface="Times New Roman" pitchFamily="18" charset="0"/>
                          <a:cs typeface="Times New Roman" pitchFamily="18" charset="0"/>
                        </a:rPr>
                        <a:t>ngoài xã hội</a:t>
                      </a:r>
                      <a:r>
                        <a:rPr lang="en-US" sz="2800" baseline="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a:txBody>
                  <a:tcP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4"/>
                  </a:ext>
                </a:extLst>
              </a:tr>
            </a:tbl>
          </a:graphicData>
        </a:graphic>
      </p:graphicFrame>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472758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779" y="1065798"/>
            <a:ext cx="8229600" cy="1143000"/>
          </a:xfrm>
        </p:spPr>
        <p:txBody>
          <a:bodyPr>
            <a:normAutofit/>
          </a:bodyPr>
          <a:lstStyle/>
          <a:p>
            <a:r>
              <a:rPr lang="en-US" dirty="0" smtClean="0">
                <a:solidFill>
                  <a:schemeClr val="tx2">
                    <a:lumMod val="75000"/>
                  </a:schemeClr>
                </a:solidFill>
                <a:latin typeface="Times New Roman" pitchFamily="18" charset="0"/>
                <a:cs typeface="Times New Roman" pitchFamily="18" charset="0"/>
              </a:rPr>
              <a:t>(Theo lý thuyết khảo thí hiện đại)</a:t>
            </a:r>
            <a:endParaRPr lang="en-US" dirty="0">
              <a:solidFill>
                <a:schemeClr val="tx2">
                  <a:lumMod val="75000"/>
                </a:schemeClr>
              </a:solidFill>
              <a:latin typeface="Times New Roman" pitchFamily="18" charset="0"/>
              <a:cs typeface="Times New Roman" pitchFamily="18" charset="0"/>
            </a:endParaRPr>
          </a:p>
        </p:txBody>
      </p:sp>
      <p:grpSp>
        <p:nvGrpSpPr>
          <p:cNvPr id="3" name="Group 2"/>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6" name="Rectangle 5"/>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TextBox 6"/>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graphicFrame>
        <p:nvGraphicFramePr>
          <p:cNvPr id="8" name="Diagram 7"/>
          <p:cNvGraphicFramePr/>
          <p:nvPr>
            <p:extLst>
              <p:ext uri="{D42A27DB-BD31-4B8C-83A1-F6EECF244321}">
                <p14:modId xmlns:p14="http://schemas.microsoft.com/office/powerpoint/2010/main" val="881770865"/>
              </p:ext>
            </p:extLst>
          </p:nvPr>
        </p:nvGraphicFramePr>
        <p:xfrm>
          <a:off x="609600" y="2895600"/>
          <a:ext cx="8077200" cy="408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1654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249362"/>
          </a:xfrm>
        </p:spPr>
        <p:style>
          <a:lnRef idx="1">
            <a:schemeClr val="accent1"/>
          </a:lnRef>
          <a:fillRef idx="2">
            <a:schemeClr val="accent1"/>
          </a:fillRef>
          <a:effectRef idx="1">
            <a:schemeClr val="accent1"/>
          </a:effectRef>
          <a:fontRef idx="minor">
            <a:schemeClr val="dk1"/>
          </a:fontRef>
        </p:style>
        <p:txBody>
          <a:bodyPr>
            <a:noAutofit/>
          </a:bodyPr>
          <a:lstStyle/>
          <a:p>
            <a:r>
              <a:rPr lang="en-US" sz="3600" dirty="0" smtClean="0">
                <a:latin typeface="Times New Roman" panose="02020603050405020304" pitchFamily="18" charset="0"/>
                <a:cs typeface="Times New Roman" panose="02020603050405020304" pitchFamily="18" charset="0"/>
              </a:rPr>
              <a:t>KĨ THUẬT VIẾT CÂU HỎI TRẮC NGHIỆM NHIỀU LỰA CHỌN (MCQ)</a:t>
            </a:r>
            <a:endParaRPr lang="vi-VN" sz="3600"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52797590"/>
              </p:ext>
            </p:extLst>
          </p:nvPr>
        </p:nvGraphicFramePr>
        <p:xfrm>
          <a:off x="228600" y="1600200"/>
          <a:ext cx="8763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8602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4855" y="1752600"/>
            <a:ext cx="8534400" cy="4525963"/>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ctr">
              <a:buNone/>
            </a:pPr>
            <a:r>
              <a:rPr lang="en-US" sz="2800" b="1" dirty="0" smtClean="0">
                <a:latin typeface="Times New Roman" pitchFamily="18" charset="0"/>
                <a:cs typeface="Times New Roman" pitchFamily="18" charset="0"/>
              </a:rPr>
              <a:t>ĐẶC TÍNH CÂU HỎI DỄ</a:t>
            </a:r>
          </a:p>
          <a:p>
            <a:pPr marL="0" indent="0">
              <a:buNone/>
            </a:pPr>
            <a:r>
              <a:rPr lang="en-US" sz="2800" dirty="0" smtClean="0">
                <a:latin typeface="Times New Roman" pitchFamily="18" charset="0"/>
                <a:cs typeface="Times New Roman" pitchFamily="18" charset="0"/>
              </a:rPr>
              <a:t>(có thể coi tương đương với cấp độ nhận biết, thông hiểu)</a:t>
            </a:r>
          </a:p>
          <a:p>
            <a:r>
              <a:rPr lang="en-US" sz="2800" dirty="0" smtClean="0">
                <a:latin typeface="Times New Roman" pitchFamily="18" charset="0"/>
                <a:cs typeface="Times New Roman" pitchFamily="18" charset="0"/>
              </a:rPr>
              <a:t>Chỉ yêu cầu học sinh phải nhắc lại hoặc mô tả đúng kiến thức, kĩ năng đã học.</a:t>
            </a:r>
          </a:p>
          <a:p>
            <a:r>
              <a:rPr lang="en-US" sz="2800" dirty="0" smtClean="0">
                <a:latin typeface="Times New Roman" pitchFamily="18" charset="0"/>
                <a:cs typeface="Times New Roman" pitchFamily="18" charset="0"/>
              </a:rPr>
              <a:t>Yêu cầu học sinh phải diễn đạt đúng kiến thức hoặc mô tả đúng kĩ năng đã học bằng ngôn ngữ theo cách riêng, có thể thêm các hoạt động phân tích, giải thích, so sánh…</a:t>
            </a:r>
            <a:endParaRPr lang="en-US" sz="2800" dirty="0">
              <a:latin typeface="Times New Roman" pitchFamily="18" charset="0"/>
              <a:cs typeface="Times New Roman" pitchFamily="18" charset="0"/>
            </a:endParaRPr>
          </a:p>
        </p:txBody>
      </p:sp>
      <p:grpSp>
        <p:nvGrpSpPr>
          <p:cNvPr id="4" name="Group 3"/>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848780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447800"/>
            <a:ext cx="8305800" cy="440120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sz="2800" b="1" dirty="0" smtClean="0">
                <a:latin typeface="Times New Roman" pitchFamily="18" charset="0"/>
                <a:cs typeface="Times New Roman" pitchFamily="18" charset="0"/>
              </a:rPr>
              <a:t>ĐẶC TÍNH CÂU HỎI TRUNG BÌNH</a:t>
            </a:r>
          </a:p>
          <a:p>
            <a:pPr algn="ctr"/>
            <a:r>
              <a:rPr lang="en-US" sz="2800" dirty="0" smtClean="0">
                <a:latin typeface="Times New Roman" pitchFamily="18" charset="0"/>
                <a:cs typeface="Times New Roman" pitchFamily="18" charset="0"/>
              </a:rPr>
              <a:t>(có thể coi tương đương với cấp độ vận dụng thấp)</a:t>
            </a:r>
          </a:p>
          <a:p>
            <a:pPr marL="457200" indent="-457200">
              <a:buFont typeface="Arial" pitchFamily="34" charset="0"/>
              <a:buChar char="•"/>
            </a:pPr>
            <a:r>
              <a:rPr lang="en-US" sz="2800" dirty="0" smtClean="0">
                <a:latin typeface="Times New Roman" pitchFamily="18" charset="0"/>
                <a:cs typeface="Times New Roman" pitchFamily="18" charset="0"/>
              </a:rPr>
              <a:t>Yêu cầu thí sinh sử dụng những thao tác tư duy tương đối đơn giản như phân tích, tổng hợp, áp dụng một số công thức, khái niệm cơ bản…</a:t>
            </a:r>
          </a:p>
          <a:p>
            <a:pPr marL="457200" indent="-457200">
              <a:buFont typeface="Arial" pitchFamily="34" charset="0"/>
              <a:buChar char="•"/>
            </a:pPr>
            <a:r>
              <a:rPr lang="en-US" sz="2800" dirty="0" smtClean="0">
                <a:latin typeface="Times New Roman" pitchFamily="18" charset="0"/>
                <a:cs typeface="Times New Roman" pitchFamily="18" charset="0"/>
              </a:rPr>
              <a:t>Lời giải bao gồm từ 1 đến 2 bước tính toán, lập luận</a:t>
            </a:r>
          </a:p>
          <a:p>
            <a:pPr marL="457200" indent="-457200">
              <a:buFont typeface="Arial" pitchFamily="34" charset="0"/>
              <a:buChar char="•"/>
            </a:pPr>
            <a:r>
              <a:rPr lang="en-US" sz="2800" dirty="0" smtClean="0">
                <a:latin typeface="Times New Roman" pitchFamily="18" charset="0"/>
                <a:cs typeface="Times New Roman" pitchFamily="18" charset="0"/>
              </a:rPr>
              <a:t>Giả thiết và kết luận có mối quan hệ tương đối trực tiếp</a:t>
            </a:r>
          </a:p>
          <a:p>
            <a:pPr marL="457200" indent="-457200">
              <a:buFont typeface="Arial" pitchFamily="34" charset="0"/>
              <a:buChar char="•"/>
            </a:pPr>
            <a:r>
              <a:rPr lang="en-US" sz="2800" dirty="0" smtClean="0">
                <a:latin typeface="Times New Roman" pitchFamily="18" charset="0"/>
                <a:cs typeface="Times New Roman" pitchFamily="18" charset="0"/>
              </a:rPr>
              <a:t>Câu hỏi đề cập đến các nội dung kiến thức tương đối cơ bản, không quá phức tạp, </a:t>
            </a:r>
            <a:r>
              <a:rPr lang="en-US" sz="2800" dirty="0" err="1" smtClean="0">
                <a:latin typeface="Times New Roman" pitchFamily="18" charset="0"/>
                <a:cs typeface="Times New Roman" pitchFamily="18" charset="0"/>
              </a:rPr>
              <a:t>trừu</a:t>
            </a:r>
            <a:r>
              <a:rPr lang="en-US" sz="2800" dirty="0" smtClean="0">
                <a:latin typeface="Times New Roman" pitchFamily="18" charset="0"/>
                <a:cs typeface="Times New Roman" pitchFamily="18" charset="0"/>
              </a:rPr>
              <a:t> tượng</a:t>
            </a:r>
          </a:p>
        </p:txBody>
      </p:sp>
      <p:grpSp>
        <p:nvGrpSpPr>
          <p:cNvPr id="3" name="Group 2"/>
          <p:cNvGrpSpPr/>
          <p:nvPr/>
        </p:nvGrpSpPr>
        <p:grpSpPr>
          <a:xfrm>
            <a:off x="457200" y="238616"/>
            <a:ext cx="8458200" cy="751984"/>
            <a:chOff x="701818" y="238616"/>
            <a:chExt cx="7984982" cy="661842"/>
          </a:xfrm>
        </p:grpSpPr>
        <p:grpSp>
          <p:nvGrpSpPr>
            <p:cNvPr id="4" name="Group 3"/>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531659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2133600"/>
            <a:ext cx="8305800" cy="353943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n-US" sz="2800" b="1" dirty="0" smtClean="0">
                <a:latin typeface="Times New Roman" pitchFamily="18" charset="0"/>
                <a:cs typeface="Times New Roman" pitchFamily="18" charset="0"/>
              </a:rPr>
              <a:t>ĐẶC TÍNH CÂU HỎI KHÓ</a:t>
            </a:r>
          </a:p>
          <a:p>
            <a:pPr algn="ctr"/>
            <a:r>
              <a:rPr lang="en-US" sz="2800" dirty="0" smtClean="0">
                <a:latin typeface="Times New Roman" pitchFamily="18" charset="0"/>
                <a:cs typeface="Times New Roman" pitchFamily="18" charset="0"/>
              </a:rPr>
              <a:t>(có thể coi tương đương với cấp độ vận dụng cao)</a:t>
            </a:r>
          </a:p>
          <a:p>
            <a:pPr marL="457200" indent="-457200">
              <a:buFont typeface="Arial" pitchFamily="34" charset="0"/>
              <a:buChar char="•"/>
            </a:pPr>
            <a:r>
              <a:rPr lang="en-US" sz="2800" dirty="0" smtClean="0">
                <a:latin typeface="Times New Roman" pitchFamily="18" charset="0"/>
                <a:cs typeface="Times New Roman" pitchFamily="18" charset="0"/>
              </a:rPr>
              <a:t>Yêu cầu thí sinh sử dụng những thao tác tư duy cao như phân tích, tổng hợp, đánh giá, sáng tạo</a:t>
            </a:r>
          </a:p>
          <a:p>
            <a:pPr marL="457200" indent="-457200">
              <a:buFont typeface="Arial" pitchFamily="34" charset="0"/>
              <a:buChar char="•"/>
            </a:pPr>
            <a:r>
              <a:rPr lang="en-US" sz="2800" dirty="0" smtClean="0">
                <a:latin typeface="Times New Roman" pitchFamily="18" charset="0"/>
                <a:cs typeface="Times New Roman" pitchFamily="18" charset="0"/>
              </a:rPr>
              <a:t>Giả thiết và kết luận không có mối quan hệ trực tiếp</a:t>
            </a:r>
          </a:p>
          <a:p>
            <a:pPr marL="457200" indent="-457200">
              <a:buFont typeface="Arial" pitchFamily="34" charset="0"/>
              <a:buChar char="•"/>
            </a:pPr>
            <a:r>
              <a:rPr lang="en-US" sz="2800" dirty="0" smtClean="0">
                <a:latin typeface="Times New Roman" pitchFamily="18" charset="0"/>
                <a:cs typeface="Times New Roman" pitchFamily="18" charset="0"/>
              </a:rPr>
              <a:t>Lời giải bao gồm hai bước trở lên</a:t>
            </a:r>
          </a:p>
          <a:p>
            <a:pPr marL="457200" indent="-457200">
              <a:buFont typeface="Arial" pitchFamily="34" charset="0"/>
              <a:buChar char="•"/>
            </a:pPr>
            <a:r>
              <a:rPr lang="en-US" sz="2800" dirty="0" smtClean="0">
                <a:latin typeface="Times New Roman" pitchFamily="18" charset="0"/>
                <a:cs typeface="Times New Roman" pitchFamily="18" charset="0"/>
              </a:rPr>
              <a:t>Câu hỏi đề cập đến các nội dung kiến thức khá sâu sắc, </a:t>
            </a:r>
            <a:r>
              <a:rPr lang="en-US" sz="2800" dirty="0" err="1" smtClean="0">
                <a:latin typeface="Times New Roman" pitchFamily="18" charset="0"/>
                <a:cs typeface="Times New Roman" pitchFamily="18" charset="0"/>
              </a:rPr>
              <a:t>trừu</a:t>
            </a:r>
            <a:r>
              <a:rPr lang="en-US" sz="2800" dirty="0" smtClean="0">
                <a:latin typeface="Times New Roman" pitchFamily="18" charset="0"/>
                <a:cs typeface="Times New Roman" pitchFamily="18" charset="0"/>
              </a:rPr>
              <a:t> tượng</a:t>
            </a:r>
          </a:p>
        </p:txBody>
      </p:sp>
      <p:grpSp>
        <p:nvGrpSpPr>
          <p:cNvPr id="3" name="Group 2"/>
          <p:cNvGrpSpPr/>
          <p:nvPr/>
        </p:nvGrpSpPr>
        <p:grpSpPr>
          <a:xfrm>
            <a:off x="457200" y="238616"/>
            <a:ext cx="8458200" cy="751984"/>
            <a:chOff x="701818" y="238616"/>
            <a:chExt cx="7984982" cy="661842"/>
          </a:xfrm>
        </p:grpSpPr>
        <p:grpSp>
          <p:nvGrpSpPr>
            <p:cNvPr id="5" name="Group 4"/>
            <p:cNvGrpSpPr/>
            <p:nvPr/>
          </p:nvGrpSpPr>
          <p:grpSpPr>
            <a:xfrm>
              <a:off x="1032739" y="304800"/>
              <a:ext cx="7654061" cy="529474"/>
              <a:chOff x="1038507" y="2646666"/>
              <a:chExt cx="7654061" cy="529474"/>
            </a:xfrm>
          </p:grpSpPr>
          <p:sp>
            <p:nvSpPr>
              <p:cNvPr id="7" name="Rectangle 6"/>
              <p:cNvSpPr/>
              <p:nvPr/>
            </p:nvSpPr>
            <p:spPr>
              <a:xfrm>
                <a:off x="1038507" y="2646666"/>
                <a:ext cx="7654061" cy="529474"/>
              </a:xfrm>
              <a:prstGeom prst="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TextBox 7"/>
              <p:cNvSpPr txBox="1"/>
              <p:nvPr/>
            </p:nvSpPr>
            <p:spPr>
              <a:xfrm>
                <a:off x="1038507" y="2646666"/>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IV. ĐẶC TÍNH CỦA CÂU HỎI MCQ</a:t>
                </a:r>
                <a:endParaRPr lang="en-US" sz="28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701818" y="238616"/>
              <a:ext cx="661842" cy="661842"/>
            </a:xfrm>
            <a:prstGeom prst="ellipse">
              <a:avLst/>
            </a:prstGeom>
          </p:spPr>
          <p:style>
            <a:lnRef idx="2">
              <a:schemeClr val="accent5">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29942630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5259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
              <a:lnSpc>
                <a:spcPct val="120000"/>
              </a:lnSpc>
              <a:spcBef>
                <a:spcPts val="300"/>
              </a:spcBef>
              <a:spcAft>
                <a:spcPts val="300"/>
              </a:spcAft>
            </a:pPr>
            <a:r>
              <a:rPr lang="en-US" dirty="0" smtClean="0">
                <a:latin typeface="Times New Roman" pitchFamily="18" charset="0"/>
                <a:cs typeface="Times New Roman" pitchFamily="18" charset="0"/>
              </a:rPr>
              <a:t>Câu hỏi viết theo đúng yêu cầu của các thông số kỹ thuật trong ma trận chi tiết đề thi đã phê duyệt, chú ý đến các quy tắc nên theo trong quá trình viết câu hỏi</a:t>
            </a:r>
          </a:p>
          <a:p>
            <a:pPr algn="just">
              <a:lnSpc>
                <a:spcPct val="110000"/>
              </a:lnSpc>
              <a:spcBef>
                <a:spcPts val="300"/>
              </a:spcBef>
              <a:spcAft>
                <a:spcPts val="300"/>
              </a:spcAft>
            </a:pPr>
            <a:r>
              <a:rPr lang="en-US" dirty="0" smtClean="0">
                <a:latin typeface="Times New Roman" pitchFamily="18" charset="0"/>
                <a:cs typeface="Times New Roman" pitchFamily="18" charset="0"/>
              </a:rPr>
              <a:t>Câu hỏi không được sai sót về nội dung chuyên môn;</a:t>
            </a:r>
          </a:p>
          <a:p>
            <a:pPr algn="just">
              <a:lnSpc>
                <a:spcPct val="110000"/>
              </a:lnSpc>
              <a:spcBef>
                <a:spcPts val="300"/>
              </a:spcBef>
              <a:spcAft>
                <a:spcPts val="300"/>
              </a:spcAft>
            </a:pPr>
            <a:r>
              <a:rPr lang="en-US" dirty="0" smtClean="0">
                <a:latin typeface="Times New Roman" pitchFamily="18" charset="0"/>
                <a:cs typeface="Times New Roman" pitchFamily="18" charset="0"/>
              </a:rPr>
              <a:t>Câu hỏi có nội dung phù hợp thuần phong </a:t>
            </a:r>
            <a:r>
              <a:rPr lang="en-US" dirty="0" err="1" smtClean="0">
                <a:latin typeface="Times New Roman" pitchFamily="18" charset="0"/>
                <a:cs typeface="Times New Roman" pitchFamily="18" charset="0"/>
              </a:rPr>
              <a:t>mỹ</a:t>
            </a:r>
            <a:r>
              <a:rPr lang="en-US" dirty="0" smtClean="0">
                <a:latin typeface="Times New Roman" pitchFamily="18" charset="0"/>
                <a:cs typeface="Times New Roman" pitchFamily="18" charset="0"/>
              </a:rPr>
              <a:t> tục Việt Nam; không vi phạm về đường lối chủ trương, quan điểm chính trị của Đảng CSVN, của nước Cộng Hòa Xã Hội Chủ Nghĩa Việt Nam;</a:t>
            </a:r>
          </a:p>
          <a:p>
            <a:pPr>
              <a:lnSpc>
                <a:spcPct val="120000"/>
              </a:lnSpc>
            </a:pPr>
            <a:r>
              <a:rPr lang="en-US" dirty="0">
                <a:latin typeface="Times New Roman" pitchFamily="18" charset="0"/>
                <a:cs typeface="Times New Roman" pitchFamily="18" charset="0"/>
              </a:rPr>
              <a:t>Các ký hiệu, thuật ngữ sử dụng trong câu hỏi phải thống </a:t>
            </a:r>
            <a:r>
              <a:rPr lang="en-US" dirty="0" smtClean="0">
                <a:latin typeface="Times New Roman" pitchFamily="18" charset="0"/>
                <a:cs typeface="Times New Roman" pitchFamily="18" charset="0"/>
              </a:rPr>
              <a:t>nhất xuyên suốt.</a:t>
            </a:r>
            <a:endParaRPr lang="en-US" dirty="0">
              <a:latin typeface="Times New Roman" pitchFamily="18" charset="0"/>
              <a:cs typeface="Times New Roman" pitchFamily="18" charset="0"/>
            </a:endParaRPr>
          </a:p>
        </p:txBody>
      </p:sp>
      <p:grpSp>
        <p:nvGrpSpPr>
          <p:cNvPr id="9" name="Group 8"/>
          <p:cNvGrpSpPr/>
          <p:nvPr/>
        </p:nvGrpSpPr>
        <p:grpSpPr>
          <a:xfrm>
            <a:off x="228600" y="314816"/>
            <a:ext cx="8763000" cy="751984"/>
            <a:chOff x="502662" y="314816"/>
            <a:chExt cx="8184138" cy="661842"/>
          </a:xfrm>
        </p:grpSpPr>
        <p:grpSp>
          <p:nvGrpSpPr>
            <p:cNvPr id="5" name="Group 4"/>
            <p:cNvGrpSpPr/>
            <p:nvPr/>
          </p:nvGrpSpPr>
          <p:grpSpPr>
            <a:xfrm>
              <a:off x="833583" y="381000"/>
              <a:ext cx="7853217" cy="529474"/>
              <a:chOff x="839351" y="3440777"/>
              <a:chExt cx="7853217" cy="529474"/>
            </a:xfrm>
          </p:grpSpPr>
          <p:sp>
            <p:nvSpPr>
              <p:cNvPr id="7" name="Rectangle 6"/>
              <p:cNvSpPr/>
              <p:nvPr/>
            </p:nvSpPr>
            <p:spPr>
              <a:xfrm>
                <a:off x="839351" y="3440777"/>
                <a:ext cx="7853217" cy="529474"/>
              </a:xfrm>
              <a:prstGeom prst="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8" name="TextBox 7"/>
              <p:cNvSpPr txBox="1"/>
              <p:nvPr/>
            </p:nvSpPr>
            <p:spPr>
              <a:xfrm>
                <a:off x="839351" y="3440777"/>
                <a:ext cx="7853217"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500" kern="1200" dirty="0" smtClean="0">
                    <a:latin typeface="Times New Roman" panose="02020603050405020304" pitchFamily="18" charset="0"/>
                    <a:cs typeface="Times New Roman" panose="02020603050405020304" pitchFamily="18" charset="0"/>
                  </a:rPr>
                  <a:t>V. MỘT SỐ NGUYÊN TẮC KHI VIẾT CÂU HỎI MCQ</a:t>
                </a:r>
                <a:endParaRPr lang="en-US" sz="25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2662" y="314816"/>
              <a:ext cx="661842" cy="661842"/>
            </a:xfrm>
            <a:prstGeom prst="ellipse">
              <a:avLst/>
            </a:prstGeom>
          </p:spPr>
          <p:style>
            <a:lnRef idx="2">
              <a:schemeClr val="accent6">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2769713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381000" y="1066800"/>
            <a:ext cx="8229600" cy="25908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1.1. Mỗi câu hỏi phải đo một kết quả học tập quan trọng (mục tiêu xây dựng)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Cần xác định đúng mục tiêu của việc kiểm tra, đánh giá để từ đó xây dựng câu hỏi cho phù hợp.</a:t>
            </a:r>
          </a:p>
        </p:txBody>
      </p:sp>
      <p:sp>
        <p:nvSpPr>
          <p:cNvPr id="2" name="Rounded Rectangle 1"/>
          <p:cNvSpPr/>
          <p:nvPr/>
        </p:nvSpPr>
        <p:spPr>
          <a:xfrm>
            <a:off x="381000" y="3833958"/>
            <a:ext cx="8467267" cy="28716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latin typeface="Arial" panose="020B0604020202020204" pitchFamily="34" charset="0"/>
                <a:cs typeface="Arial" panose="020B0604020202020204" pitchFamily="34" charset="0"/>
              </a:rPr>
              <a:t>VÍ DỤ:</a:t>
            </a:r>
          </a:p>
          <a:p>
            <a:r>
              <a:rPr lang="en-US" sz="2000" dirty="0" smtClean="0">
                <a:latin typeface="Arial" panose="020B0604020202020204" pitchFamily="34" charset="0"/>
                <a:cs typeface="Arial" panose="020B0604020202020204" pitchFamily="34" charset="0"/>
              </a:rPr>
              <a:t> Khí hậu và thời tiết ảnh hưởng đến</a:t>
            </a:r>
          </a:p>
          <a:p>
            <a:pPr marL="342900" indent="-342900">
              <a:buAutoNum type="alphaUcPeriod"/>
            </a:pPr>
            <a:r>
              <a:rPr lang="en-US" sz="2000" dirty="0" smtClean="0">
                <a:latin typeface="Arial" panose="020B0604020202020204" pitchFamily="34" charset="0"/>
                <a:cs typeface="Arial" panose="020B0604020202020204" pitchFamily="34" charset="0"/>
              </a:rPr>
              <a:t>sự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ông tác thiết kế và thi công các công trình giao thông vận tải.</a:t>
            </a:r>
          </a:p>
          <a:p>
            <a:pPr marL="342900" indent="-342900">
              <a:buAutoNum type="alphaUcPeriod"/>
            </a:pPr>
            <a:r>
              <a:rPr lang="en-US" sz="2000" dirty="0" smtClean="0">
                <a:latin typeface="Arial" panose="020B0604020202020204" pitchFamily="34" charset="0"/>
                <a:cs typeface="Arial" panose="020B0604020202020204" pitchFamily="34" charset="0"/>
              </a:rPr>
              <a:t>chi phí cho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ự lựa chọn các loại hình giao thông vận tải phù hợp.</a:t>
            </a:r>
          </a:p>
          <a:p>
            <a:pPr marL="342900" indent="-342900">
              <a:buAutoNum type="alphaUcPeriod"/>
            </a:pP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=&gt; Câu TN này chỉ đo kết quả học tập là “nhớ lại được các điều kiện tự nhiên ảnh hưởng đến sự phát triển và phân bố giao thông vận tải”.</a:t>
            </a:r>
            <a:endParaRPr lang="vi-V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693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381000" y="956627"/>
            <a:ext cx="8467267" cy="2624773"/>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1.2</a:t>
            </a:r>
            <a:r>
              <a:rPr lang="en-US" sz="2800" i="1" dirty="0">
                <a:solidFill>
                  <a:schemeClr val="accent2">
                    <a:lumMod val="50000"/>
                  </a:schemeClr>
                </a:solidFill>
                <a:latin typeface="Times New Roman" pitchFamily="18" charset="0"/>
                <a:ea typeface="Tahoma" pitchFamily="34" charset="0"/>
                <a:cs typeface="Times New Roman" pitchFamily="18" charset="0"/>
              </a:rPr>
              <a:t>. Tập trung vào một vấn đề duy nhất:</a:t>
            </a: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1 câu hỏi tự luận có thể kiểm tra được một vùng kiến thức khá rộng của một vấn đề. Tuy nhiên, đối với câu MCQ, người viết cần tập trung vào một vấn đề cụ thể hơn (hoặc là duy nhất</a:t>
            </a:r>
            <a:r>
              <a:rPr lang="en-US" sz="2800" dirty="0" smtClean="0">
                <a:solidFill>
                  <a:schemeClr val="accent2">
                    <a:lumMod val="50000"/>
                  </a:schemeClr>
                </a:solidFill>
                <a:latin typeface="Times New Roman" pitchFamily="18" charset="0"/>
                <a:ea typeface="Tahoma" pitchFamily="34" charset="0"/>
                <a:cs typeface="Times New Roman" pitchFamily="18" charset="0"/>
              </a:rPr>
              <a:t>).</a:t>
            </a:r>
            <a:endParaRPr lang="en-US" sz="2800"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381000" y="3713768"/>
            <a:ext cx="8467267" cy="306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000" dirty="0" smtClean="0">
                <a:latin typeface="Arial" panose="020B0604020202020204" pitchFamily="34" charset="0"/>
                <a:cs typeface="Arial" panose="020B0604020202020204" pitchFamily="34" charset="0"/>
              </a:rPr>
              <a:t>VÍ DỤ:  Khí hậu và thời tiết ảnh hưởng đến</a:t>
            </a:r>
          </a:p>
          <a:p>
            <a:pPr marL="342900" indent="-342900">
              <a:buAutoNum type="alphaUcPeriod"/>
            </a:pPr>
            <a:r>
              <a:rPr lang="en-US" sz="2000" dirty="0" smtClean="0">
                <a:latin typeface="Arial" panose="020B0604020202020204" pitchFamily="34" charset="0"/>
                <a:cs typeface="Arial" panose="020B0604020202020204" pitchFamily="34" charset="0"/>
              </a:rPr>
              <a:t>sự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c</a:t>
            </a:r>
            <a:r>
              <a:rPr lang="en-US" sz="2000" dirty="0" smtClean="0">
                <a:latin typeface="Arial" panose="020B0604020202020204" pitchFamily="34" charset="0"/>
                <a:cs typeface="Arial" panose="020B0604020202020204" pitchFamily="34" charset="0"/>
              </a:rPr>
              <a:t>ông tác thiết kế và thi công các công trình giao thông vận tải.</a:t>
            </a:r>
          </a:p>
          <a:p>
            <a:pPr marL="342900" indent="-342900">
              <a:buAutoNum type="alphaUcPeriod"/>
            </a:pPr>
            <a:r>
              <a:rPr lang="en-US" sz="2000" dirty="0" smtClean="0">
                <a:latin typeface="Arial" panose="020B0604020202020204" pitchFamily="34" charset="0"/>
                <a:cs typeface="Arial" panose="020B0604020202020204" pitchFamily="34" charset="0"/>
              </a:rPr>
              <a:t>chi phí cho hoạt động của các phương tiện vận tải.</a:t>
            </a:r>
          </a:p>
          <a:p>
            <a:pPr marL="342900" indent="-342900">
              <a:buAutoNum type="alphaUcPeriod"/>
            </a:pPr>
            <a:r>
              <a:rPr lang="en-US" sz="2000" dirty="0">
                <a:latin typeface="Arial" panose="020B0604020202020204" pitchFamily="34" charset="0"/>
                <a:cs typeface="Arial" panose="020B0604020202020204" pitchFamily="34" charset="0"/>
              </a:rPr>
              <a:t>s</a:t>
            </a:r>
            <a:r>
              <a:rPr lang="en-US" sz="2000" dirty="0" smtClean="0">
                <a:latin typeface="Arial" panose="020B0604020202020204" pitchFamily="34" charset="0"/>
                <a:cs typeface="Arial" panose="020B0604020202020204" pitchFamily="34" charset="0"/>
              </a:rPr>
              <a:t>ự lựa chọn các loại hình giao thông vận tải phù hợp.</a:t>
            </a:r>
          </a:p>
          <a:p>
            <a:pPr marL="342900" indent="-342900">
              <a:buAutoNum type="alphaUcPeriod"/>
            </a:pPr>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=&gt; Câu TN này chỉ đề cập đến một vấn đề duy nhất của các điều kiện tự </a:t>
            </a:r>
            <a:r>
              <a:rPr lang="en-US" sz="2000" dirty="0" err="1" smtClean="0">
                <a:latin typeface="Arial" panose="020B0604020202020204" pitchFamily="34" charset="0"/>
                <a:cs typeface="Arial" panose="020B0604020202020204" pitchFamily="34" charset="0"/>
              </a:rPr>
              <a:t>nhiên</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ảnh</a:t>
            </a:r>
            <a:r>
              <a:rPr lang="en-US" sz="2000" dirty="0" smtClean="0">
                <a:latin typeface="Arial" panose="020B0604020202020204" pitchFamily="34" charset="0"/>
                <a:cs typeface="Arial" panose="020B0604020202020204" pitchFamily="34" charset="0"/>
              </a:rPr>
              <a:t> hưởng đến sự phát triển và phân bố giao thông vận tải là khí hậu và thời tiết.</a:t>
            </a:r>
            <a:endParaRPr lang="vi-V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204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59521" y="963554"/>
            <a:ext cx="8229600" cy="2389246"/>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1.3</a:t>
            </a:r>
            <a:r>
              <a:rPr lang="en-US" sz="2800" i="1" dirty="0">
                <a:solidFill>
                  <a:schemeClr val="accent2">
                    <a:lumMod val="50000"/>
                  </a:schemeClr>
                </a:solidFill>
                <a:latin typeface="Times New Roman" pitchFamily="18" charset="0"/>
                <a:ea typeface="Tahoma" pitchFamily="34" charset="0"/>
                <a:cs typeface="Times New Roman" pitchFamily="18" charset="0"/>
              </a:rPr>
              <a:t>. Dùng từ vựng một cách nhất quán với nhóm đối tượng được kiểm </a:t>
            </a:r>
            <a:r>
              <a:rPr lang="en-US" sz="2800" i="1" dirty="0" smtClean="0">
                <a:solidFill>
                  <a:schemeClr val="accent2">
                    <a:lumMod val="50000"/>
                  </a:schemeClr>
                </a:solidFill>
                <a:latin typeface="Times New Roman" pitchFamily="18" charset="0"/>
                <a:ea typeface="Tahoma" pitchFamily="34" charset="0"/>
                <a:cs typeface="Times New Roman" pitchFamily="18" charset="0"/>
              </a:rPr>
              <a:t>tra.</a:t>
            </a:r>
            <a:endParaRPr lang="en-US" sz="2800" i="1" dirty="0">
              <a:solidFill>
                <a:schemeClr val="accent2">
                  <a:lumMod val="50000"/>
                </a:schemeClr>
              </a:solidFill>
              <a:latin typeface="Times New Roman" pitchFamily="18" charset="0"/>
              <a:ea typeface="Tahoma" pitchFamily="34" charset="0"/>
              <a:cs typeface="Times New Roman" pitchFamily="18" charset="0"/>
            </a:endParaRP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Cần xác </a:t>
            </a:r>
            <a:r>
              <a:rPr lang="en-US" sz="2800" dirty="0" smtClean="0">
                <a:solidFill>
                  <a:schemeClr val="accent2">
                    <a:lumMod val="50000"/>
                  </a:schemeClr>
                </a:solidFill>
                <a:latin typeface="Times New Roman" pitchFamily="18" charset="0"/>
                <a:ea typeface="Tahoma" pitchFamily="34" charset="0"/>
                <a:cs typeface="Times New Roman" pitchFamily="18" charset="0"/>
              </a:rPr>
              <a:t>định </a:t>
            </a:r>
            <a:r>
              <a:rPr lang="en-US" sz="2800" dirty="0">
                <a:solidFill>
                  <a:schemeClr val="accent2">
                    <a:lumMod val="50000"/>
                  </a:schemeClr>
                </a:solidFill>
                <a:latin typeface="Times New Roman" pitchFamily="18" charset="0"/>
                <a:ea typeface="Tahoma" pitchFamily="34" charset="0"/>
                <a:cs typeface="Times New Roman" pitchFamily="18" charset="0"/>
              </a:rPr>
              <a:t>đúng đối tượng để có cách diễn đạt cho phù hợp.</a:t>
            </a:r>
          </a:p>
        </p:txBody>
      </p:sp>
      <p:sp>
        <p:nvSpPr>
          <p:cNvPr id="10" name="Rounded Rectangle 9"/>
          <p:cNvSpPr/>
          <p:nvPr/>
        </p:nvSpPr>
        <p:spPr>
          <a:xfrm>
            <a:off x="381000" y="3713768"/>
            <a:ext cx="8467267" cy="30680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VÍ DỤ:</a:t>
            </a:r>
          </a:p>
          <a:p>
            <a:r>
              <a:rPr lang="vi-VN" sz="2200" dirty="0">
                <a:latin typeface="Arial" panose="020B0604020202020204" pitchFamily="34" charset="0"/>
                <a:cs typeface="Arial" panose="020B0604020202020204" pitchFamily="34" charset="0"/>
              </a:rPr>
              <a:t>Dân số thế giới tập trung đông nhất ở </a:t>
            </a:r>
            <a:r>
              <a:rPr lang="vi-VN" sz="2200" dirty="0" smtClean="0">
                <a:latin typeface="Arial" panose="020B0604020202020204" pitchFamily="34" charset="0"/>
                <a:cs typeface="Arial" panose="020B0604020202020204" pitchFamily="34" charset="0"/>
              </a:rPr>
              <a:t>lục địa </a:t>
            </a:r>
            <a:r>
              <a:rPr lang="vi-VN" sz="2200" dirty="0">
                <a:latin typeface="Arial" panose="020B0604020202020204" pitchFamily="34" charset="0"/>
                <a:cs typeface="Arial" panose="020B0604020202020204" pitchFamily="34" charset="0"/>
              </a:rPr>
              <a:t>nào sau đây?</a:t>
            </a:r>
          </a:p>
          <a:p>
            <a:r>
              <a:rPr lang="vi-VN" sz="2200" dirty="0" smtClean="0">
                <a:latin typeface="Arial" panose="020B0604020202020204" pitchFamily="34" charset="0"/>
                <a:cs typeface="Arial" panose="020B0604020202020204" pitchFamily="34" charset="0"/>
              </a:rPr>
              <a:t>A</a:t>
            </a:r>
            <a:r>
              <a:rPr lang="vi-VN" sz="2200" dirty="0">
                <a:latin typeface="Arial" panose="020B0604020202020204" pitchFamily="34" charset="0"/>
                <a:cs typeface="Arial" panose="020B0604020202020204" pitchFamily="34" charset="0"/>
              </a:rPr>
              <a:t>. Châu Á.	</a:t>
            </a:r>
            <a:r>
              <a:rPr lang="vi-VN" sz="2200" dirty="0" smtClean="0">
                <a:latin typeface="Arial" panose="020B0604020202020204" pitchFamily="34" charset="0"/>
                <a:cs typeface="Arial" panose="020B0604020202020204" pitchFamily="34" charset="0"/>
              </a:rPr>
              <a:t>B</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Bắc Mỹ.</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Nam Mỹ</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D</a:t>
            </a:r>
            <a:r>
              <a:rPr lang="vi-VN" sz="2200" dirty="0">
                <a:latin typeface="Arial" panose="020B0604020202020204" pitchFamily="34" charset="0"/>
                <a:cs typeface="Arial" panose="020B0604020202020204" pitchFamily="34" charset="0"/>
              </a:rPr>
              <a:t>. Châu Âu.</a:t>
            </a:r>
          </a:p>
          <a:p>
            <a:endParaRPr lang="en-US" sz="22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=&gt; Câu TN này thiếu nhất quán giữa câu dẫn và câu trả lời khi hỏi là </a:t>
            </a:r>
            <a:r>
              <a:rPr lang="en-US" sz="2200" i="1" dirty="0" smtClean="0">
                <a:latin typeface="Arial" panose="020B0604020202020204" pitchFamily="34" charset="0"/>
                <a:cs typeface="Arial" panose="020B0604020202020204" pitchFamily="34" charset="0"/>
              </a:rPr>
              <a:t>“lục địa” </a:t>
            </a:r>
            <a:r>
              <a:rPr lang="en-US" sz="2200" dirty="0" smtClean="0">
                <a:latin typeface="Arial" panose="020B0604020202020204" pitchFamily="34" charset="0"/>
                <a:cs typeface="Arial" panose="020B0604020202020204" pitchFamily="34" charset="0"/>
              </a:rPr>
              <a:t>nhưng đáp án là </a:t>
            </a:r>
            <a:r>
              <a:rPr lang="en-US" sz="2200" i="1" dirty="0" smtClean="0">
                <a:latin typeface="Arial" panose="020B0604020202020204" pitchFamily="34" charset="0"/>
                <a:cs typeface="Arial" panose="020B0604020202020204" pitchFamily="34" charset="0"/>
              </a:rPr>
              <a:t>“châu lục”.</a:t>
            </a:r>
            <a:endParaRPr lang="vi-VN" sz="2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275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35637" y="1295400"/>
            <a:ext cx="8229600" cy="16764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fontScale="85000" lnSpcReduction="10000"/>
          </a:bodyPr>
          <a:lstStyle/>
          <a:p>
            <a:pPr marL="514350" indent="-514350">
              <a:lnSpc>
                <a:spcPct val="12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lnSpc>
                <a:spcPct val="120000"/>
              </a:lnSpc>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1.4</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một câu trắc nghiệm này gợi ý cho một câu trắc nghiệm khác, </a:t>
            </a:r>
            <a:r>
              <a:rPr lang="en-US" sz="2800" i="1" dirty="0" smtClean="0">
                <a:solidFill>
                  <a:schemeClr val="accent2">
                    <a:lumMod val="50000"/>
                  </a:schemeClr>
                </a:solidFill>
                <a:latin typeface="Times New Roman" pitchFamily="18" charset="0"/>
                <a:ea typeface="Tahoma" pitchFamily="34" charset="0"/>
                <a:cs typeface="Times New Roman" pitchFamily="18" charset="0"/>
              </a:rPr>
              <a:t>cần giữ </a:t>
            </a:r>
            <a:r>
              <a:rPr lang="en-US" sz="2800" i="1" dirty="0">
                <a:solidFill>
                  <a:schemeClr val="accent2">
                    <a:lumMod val="50000"/>
                  </a:schemeClr>
                </a:solidFill>
                <a:latin typeface="Times New Roman" pitchFamily="18" charset="0"/>
                <a:ea typeface="Tahoma" pitchFamily="34" charset="0"/>
                <a:cs typeface="Times New Roman" pitchFamily="18" charset="0"/>
              </a:rPr>
              <a:t>các câu độc lập với </a:t>
            </a:r>
            <a:r>
              <a:rPr lang="en-US" sz="2800" i="1" dirty="0" smtClean="0">
                <a:solidFill>
                  <a:schemeClr val="accent2">
                    <a:lumMod val="50000"/>
                  </a:schemeClr>
                </a:solidFill>
                <a:latin typeface="Times New Roman" pitchFamily="18" charset="0"/>
                <a:ea typeface="Tahoma" pitchFamily="34" charset="0"/>
                <a:cs typeface="Times New Roman" pitchFamily="18" charset="0"/>
              </a:rPr>
              <a:t>nhau.</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381000" y="3200400"/>
            <a:ext cx="8467267" cy="34050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VÍ DỤ:</a:t>
            </a:r>
          </a:p>
          <a:p>
            <a:r>
              <a:rPr lang="vi-VN" sz="2200" b="1" dirty="0" smtClean="0">
                <a:latin typeface="Arial" panose="020B0604020202020204" pitchFamily="34" charset="0"/>
                <a:cs typeface="Arial" panose="020B0604020202020204" pitchFamily="34" charset="0"/>
              </a:rPr>
              <a:t>Câu 1</a:t>
            </a:r>
            <a:r>
              <a:rPr lang="vi-VN" sz="2200" dirty="0" smtClean="0">
                <a:latin typeface="Arial" panose="020B0604020202020204" pitchFamily="34" charset="0"/>
                <a:cs typeface="Arial" panose="020B0604020202020204" pitchFamily="34" charset="0"/>
              </a:rPr>
              <a:t>. Dân </a:t>
            </a:r>
            <a:r>
              <a:rPr lang="vi-VN" sz="2200" dirty="0">
                <a:latin typeface="Arial" panose="020B0604020202020204" pitchFamily="34" charset="0"/>
                <a:cs typeface="Arial" panose="020B0604020202020204" pitchFamily="34" charset="0"/>
              </a:rPr>
              <a:t>số thế giới tập trung đông nhất ở </a:t>
            </a:r>
            <a:r>
              <a:rPr lang="vi-VN" sz="2200" dirty="0" smtClean="0">
                <a:latin typeface="Arial" panose="020B0604020202020204" pitchFamily="34" charset="0"/>
                <a:cs typeface="Arial" panose="020B0604020202020204" pitchFamily="34" charset="0"/>
              </a:rPr>
              <a:t>châu lục nào?</a:t>
            </a:r>
            <a:endParaRPr lang="vi-VN" sz="2200" dirty="0">
              <a:latin typeface="Arial" panose="020B0604020202020204" pitchFamily="34" charset="0"/>
              <a:cs typeface="Arial" panose="020B0604020202020204" pitchFamily="34" charset="0"/>
            </a:endParaRPr>
          </a:p>
          <a:p>
            <a:pPr>
              <a:spcBef>
                <a:spcPts val="200"/>
              </a:spcBef>
              <a:spcAft>
                <a:spcPts val="200"/>
              </a:spcAft>
            </a:pPr>
            <a:r>
              <a:rPr lang="vi-VN" sz="2200" b="1" dirty="0" smtClean="0">
                <a:latin typeface="Arial" panose="020B0604020202020204" pitchFamily="34" charset="0"/>
                <a:cs typeface="Arial" panose="020B0604020202020204" pitchFamily="34" charset="0"/>
              </a:rPr>
              <a:t>A</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Châu Á.	</a:t>
            </a:r>
            <a:r>
              <a:rPr lang="vi-VN" sz="2200" b="1" dirty="0" smtClean="0">
                <a:latin typeface="Arial" panose="020B0604020202020204" pitchFamily="34" charset="0"/>
                <a:cs typeface="Arial" panose="020B0604020202020204" pitchFamily="34" charset="0"/>
              </a:rPr>
              <a:t>B</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Châu Mỹ.</a:t>
            </a:r>
            <a:r>
              <a:rPr lang="vi-VN" sz="2200" dirty="0">
                <a:latin typeface="Arial" panose="020B0604020202020204" pitchFamily="34" charset="0"/>
                <a:cs typeface="Arial" panose="020B0604020202020204" pitchFamily="34" charset="0"/>
              </a:rPr>
              <a:t>	</a:t>
            </a:r>
            <a:r>
              <a:rPr lang="vi-VN" sz="2200" b="1" dirty="0" smtClean="0">
                <a:latin typeface="Arial" panose="020B0604020202020204" pitchFamily="34" charset="0"/>
                <a:cs typeface="Arial" panose="020B0604020202020204" pitchFamily="34" charset="0"/>
              </a:rPr>
              <a:t>C</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a:t>
            </a:r>
            <a:r>
              <a:rPr lang="vi-VN" sz="2200" dirty="0" smtClean="0">
                <a:latin typeface="Arial" panose="020B0604020202020204" pitchFamily="34" charset="0"/>
                <a:cs typeface="Arial" panose="020B0604020202020204" pitchFamily="34" charset="0"/>
              </a:rPr>
              <a:t>Châu Phi.</a:t>
            </a:r>
            <a:r>
              <a:rPr lang="vi-VN" sz="2200" dirty="0">
                <a:latin typeface="Arial" panose="020B0604020202020204" pitchFamily="34" charset="0"/>
                <a:cs typeface="Arial" panose="020B0604020202020204" pitchFamily="34" charset="0"/>
              </a:rPr>
              <a:t>	</a:t>
            </a:r>
            <a:r>
              <a:rPr lang="vi-VN" sz="2200" b="1" dirty="0" smtClean="0">
                <a:latin typeface="Arial" panose="020B0604020202020204" pitchFamily="34" charset="0"/>
                <a:cs typeface="Arial" panose="020B0604020202020204" pitchFamily="34" charset="0"/>
              </a:rPr>
              <a:t>D</a:t>
            </a:r>
            <a:r>
              <a:rPr lang="vi-VN" sz="2200" b="1" dirty="0">
                <a:latin typeface="Arial" panose="020B0604020202020204" pitchFamily="34" charset="0"/>
                <a:cs typeface="Arial" panose="020B0604020202020204" pitchFamily="34" charset="0"/>
              </a:rPr>
              <a:t>.</a:t>
            </a:r>
            <a:r>
              <a:rPr lang="vi-VN" sz="2200" dirty="0">
                <a:latin typeface="Arial" panose="020B0604020202020204" pitchFamily="34" charset="0"/>
                <a:cs typeface="Arial" panose="020B0604020202020204" pitchFamily="34" charset="0"/>
              </a:rPr>
              <a:t> Châu Âu.</a:t>
            </a:r>
          </a:p>
          <a:p>
            <a:r>
              <a:rPr lang="en-US" sz="2200" b="1" dirty="0" smtClean="0">
                <a:latin typeface="Arial" panose="020B0604020202020204" pitchFamily="34" charset="0"/>
                <a:cs typeface="Arial" panose="020B0604020202020204" pitchFamily="34" charset="0"/>
              </a:rPr>
              <a:t>Câu 2.</a:t>
            </a:r>
            <a:r>
              <a:rPr lang="en-US" sz="2200" dirty="0" smtClean="0">
                <a:latin typeface="Arial" panose="020B0604020202020204" pitchFamily="34" charset="0"/>
                <a:cs typeface="Arial" panose="020B0604020202020204" pitchFamily="34" charset="0"/>
              </a:rPr>
              <a:t> Châu Á có hai quốc gia đông dân nhất thế giới là</a:t>
            </a:r>
          </a:p>
          <a:p>
            <a:pPr marL="457200" indent="-457200">
              <a:buFont typeface="+mj-lt"/>
              <a:buAutoNum type="alphaUcPeriod"/>
            </a:pPr>
            <a:r>
              <a:rPr lang="en-US" sz="2200" dirty="0" smtClean="0">
                <a:latin typeface="Arial" panose="020B0604020202020204" pitchFamily="34" charset="0"/>
                <a:cs typeface="Arial" panose="020B0604020202020204" pitchFamily="34" charset="0"/>
              </a:rPr>
              <a:t>Trung Quốc, </a:t>
            </a:r>
            <a:r>
              <a:rPr lang="en-US" sz="2200" dirty="0" err="1" smtClean="0">
                <a:latin typeface="Arial" panose="020B0604020202020204" pitchFamily="34" charset="0"/>
                <a:cs typeface="Arial" panose="020B0604020202020204" pitchFamily="34" charset="0"/>
              </a:rPr>
              <a:t>Bangladet</a:t>
            </a:r>
            <a:r>
              <a:rPr lang="en-US" sz="2200" dirty="0">
                <a:latin typeface="Arial" panose="020B0604020202020204" pitchFamily="34" charset="0"/>
                <a:cs typeface="Arial" panose="020B0604020202020204" pitchFamily="34" charset="0"/>
              </a:rPr>
              <a:t>.</a:t>
            </a:r>
            <a:endParaRPr lang="en-US" sz="2200" dirty="0" smtClean="0">
              <a:latin typeface="Arial" panose="020B0604020202020204" pitchFamily="34" charset="0"/>
              <a:cs typeface="Arial" panose="020B0604020202020204" pitchFamily="34" charset="0"/>
            </a:endParaRPr>
          </a:p>
          <a:p>
            <a:pPr marL="457200" indent="-457200">
              <a:buAutoNum type="alphaUcPeriod"/>
            </a:pPr>
            <a:r>
              <a:rPr lang="en-US" sz="2200" dirty="0" smtClean="0">
                <a:latin typeface="Arial" panose="020B0604020202020204" pitchFamily="34" charset="0"/>
                <a:cs typeface="Arial" panose="020B0604020202020204" pitchFamily="34" charset="0"/>
              </a:rPr>
              <a:t>Ấn Độ, Trung Quốc. </a:t>
            </a:r>
          </a:p>
          <a:p>
            <a:pPr marL="457200" indent="-457200">
              <a:buAutoNum type="alphaUcPeriod"/>
            </a:pPr>
            <a:r>
              <a:rPr lang="en-US" sz="2200" dirty="0" smtClean="0">
                <a:latin typeface="Arial" panose="020B0604020202020204" pitchFamily="34" charset="0"/>
                <a:cs typeface="Arial" panose="020B0604020202020204" pitchFamily="34" charset="0"/>
              </a:rPr>
              <a:t>Ấn Độ, </a:t>
            </a:r>
            <a:r>
              <a:rPr lang="en-US" sz="2200" dirty="0" err="1" smtClean="0">
                <a:latin typeface="Arial" panose="020B0604020202020204" pitchFamily="34" charset="0"/>
                <a:cs typeface="Arial" panose="020B0604020202020204" pitchFamily="34" charset="0"/>
              </a:rPr>
              <a:t>Indonexia</a:t>
            </a:r>
            <a:r>
              <a:rPr lang="en-US" sz="2200" dirty="0" smtClean="0">
                <a:latin typeface="Arial" panose="020B0604020202020204" pitchFamily="34" charset="0"/>
                <a:cs typeface="Arial" panose="020B0604020202020204" pitchFamily="34" charset="0"/>
              </a:rPr>
              <a:t>.</a:t>
            </a:r>
          </a:p>
          <a:p>
            <a:pPr marL="457200" indent="-457200">
              <a:buAutoNum type="alphaUcPeriod"/>
            </a:pPr>
            <a:r>
              <a:rPr lang="en-US" sz="2200" dirty="0" err="1" smtClean="0">
                <a:latin typeface="Arial" panose="020B0604020202020204" pitchFamily="34" charset="0"/>
                <a:cs typeface="Arial" panose="020B0604020202020204" pitchFamily="34" charset="0"/>
              </a:rPr>
              <a:t>Bangladet</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I</a:t>
            </a:r>
            <a:r>
              <a:rPr lang="en-US" sz="2200" dirty="0" err="1" smtClean="0">
                <a:latin typeface="Arial" panose="020B0604020202020204" pitchFamily="34" charset="0"/>
                <a:cs typeface="Arial" panose="020B0604020202020204" pitchFamily="34" charset="0"/>
              </a:rPr>
              <a:t>ndonexia</a:t>
            </a:r>
            <a:r>
              <a:rPr lang="en-US" sz="2200" dirty="0" smtClean="0">
                <a:latin typeface="Arial" panose="020B0604020202020204" pitchFamily="34" charset="0"/>
                <a:cs typeface="Arial" panose="020B0604020202020204" pitchFamily="34" charset="0"/>
              </a:rPr>
              <a:t>.</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9093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59521" y="1752600"/>
            <a:ext cx="8229600" cy="1905000"/>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1.5</a:t>
            </a:r>
            <a:r>
              <a:rPr lang="en-US" sz="2800" i="1" dirty="0">
                <a:solidFill>
                  <a:schemeClr val="accent2">
                    <a:lumMod val="50000"/>
                  </a:schemeClr>
                </a:solidFill>
                <a:latin typeface="Times New Roman" pitchFamily="18" charset="0"/>
                <a:ea typeface="Tahoma" pitchFamily="34" charset="0"/>
                <a:cs typeface="Times New Roman" pitchFamily="18" charset="0"/>
              </a:rPr>
              <a:t>. Tránh các kiến thức quá riêng biệt hoặc câu hỏi dựa trên ý kiến cá </a:t>
            </a:r>
            <a:r>
              <a:rPr lang="en-US" sz="2800" i="1" dirty="0" smtClean="0">
                <a:solidFill>
                  <a:schemeClr val="accent2">
                    <a:lumMod val="50000"/>
                  </a:schemeClr>
                </a:solidFill>
                <a:latin typeface="Times New Roman" pitchFamily="18" charset="0"/>
                <a:ea typeface="Tahoma" pitchFamily="34" charset="0"/>
                <a:cs typeface="Times New Roman" pitchFamily="18" charset="0"/>
              </a:rPr>
              <a:t>nhân</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228600" y="3962400"/>
            <a:ext cx="8560521" cy="22098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VD: Dòng sông đẹp nào dưới đây </a:t>
            </a:r>
            <a:r>
              <a:rPr lang="en-US" sz="2400" dirty="0" smtClean="0">
                <a:solidFill>
                  <a:schemeClr val="tx1"/>
                </a:solidFill>
              </a:rPr>
              <a:t>đẹp nhất </a:t>
            </a:r>
            <a:r>
              <a:rPr lang="en-US" sz="2400" dirty="0" smtClean="0"/>
              <a:t>nước ta?</a:t>
            </a:r>
          </a:p>
          <a:p>
            <a:pPr marL="342900" indent="-342900" algn="ctr">
              <a:buAutoNum type="alphaUcPeriod"/>
            </a:pPr>
            <a:r>
              <a:rPr lang="en-US" sz="2400" dirty="0" smtClean="0"/>
              <a:t>Sông Hồng.		B. Sông Đà.	C. Sông Tiền.   	</a:t>
            </a:r>
            <a:r>
              <a:rPr lang="en-US" sz="2400" dirty="0" err="1" smtClean="0"/>
              <a:t>D.Sông</a:t>
            </a:r>
            <a:r>
              <a:rPr lang="en-US" sz="2400" dirty="0" smtClean="0"/>
              <a:t> Hậu.</a:t>
            </a:r>
          </a:p>
        </p:txBody>
      </p:sp>
    </p:spTree>
    <p:extLst>
      <p:ext uri="{BB962C8B-B14F-4D97-AF65-F5344CB8AC3E}">
        <p14:creationId xmlns:p14="http://schemas.microsoft.com/office/powerpoint/2010/main" val="292359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3040411"/>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fontScale="92500" lnSpcReduction="10000"/>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1.6</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sử dụng các cụm từ đúng nguyên văn trong sách giáo khoa</a:t>
            </a:r>
          </a:p>
          <a:p>
            <a:pPr marL="0" indent="0">
              <a:buNone/>
            </a:pPr>
            <a:r>
              <a:rPr lang="en-US" sz="2800" dirty="0">
                <a:solidFill>
                  <a:schemeClr val="accent2">
                    <a:lumMod val="50000"/>
                  </a:schemeClr>
                </a:solidFill>
                <a:latin typeface="Times New Roman" pitchFamily="18" charset="0"/>
                <a:ea typeface="Tahoma" pitchFamily="34" charset="0"/>
                <a:cs typeface="Times New Roman" pitchFamily="18" charset="0"/>
              </a:rPr>
              <a:t>Việc sử dụng các tài liệu trong sách giáo khoa quen thuộc cho ra các câu hỏi trắc nghiệm làm hạn chế việc học tập và kiểm tra trong phạm vi nhớ lại (có nghĩa là, học thuộc lòng các tài liệu của sách giáo khoa).</a:t>
            </a:r>
          </a:p>
        </p:txBody>
      </p:sp>
    </p:spTree>
    <p:extLst>
      <p:ext uri="{BB962C8B-B14F-4D97-AF65-F5344CB8AC3E}">
        <p14:creationId xmlns:p14="http://schemas.microsoft.com/office/powerpoint/2010/main" val="3560538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743200"/>
            <a:ext cx="8229600" cy="2438400"/>
          </a:xfrm>
        </p:spPr>
        <p:style>
          <a:lnRef idx="1">
            <a:schemeClr val="accent2"/>
          </a:lnRef>
          <a:fillRef idx="2">
            <a:schemeClr val="accent2"/>
          </a:fillRef>
          <a:effectRef idx="1">
            <a:schemeClr val="accent2"/>
          </a:effectRef>
          <a:fontRef idx="minor">
            <a:schemeClr val="dk1"/>
          </a:fontRef>
        </p:style>
        <p:txBody>
          <a:bodyPr/>
          <a:lstStyle/>
          <a:p>
            <a:r>
              <a:rPr lang="en-US" dirty="0" smtClean="0">
                <a:latin typeface="Times New Roman" pitchFamily="18" charset="0"/>
                <a:cs typeface="Times New Roman" pitchFamily="18" charset="0"/>
              </a:rPr>
              <a:t>TNKQ là phương pháp kiểm tra, đánh giá bằng hệ thống câu hỏi trắc nghiệm khách quan.</a:t>
            </a:r>
          </a:p>
          <a:p>
            <a:r>
              <a:rPr lang="en-US" dirty="0" smtClean="0">
                <a:latin typeface="Times New Roman" pitchFamily="18" charset="0"/>
                <a:cs typeface="Times New Roman" pitchFamily="18" charset="0"/>
              </a:rPr>
              <a:t>Cách cho điểm TNKQ hoàn toàn không phụ thuộc vào người chấm.</a:t>
            </a:r>
            <a:endParaRPr lang="en-US" dirty="0">
              <a:latin typeface="Times New Roman" pitchFamily="18" charset="0"/>
              <a:cs typeface="Times New Roman" pitchFamily="18" charset="0"/>
            </a:endParaRPr>
          </a:p>
        </p:txBody>
      </p:sp>
      <p:grpSp>
        <p:nvGrpSpPr>
          <p:cNvPr id="9" name="Group 8"/>
          <p:cNvGrpSpPr/>
          <p:nvPr/>
        </p:nvGrpSpPr>
        <p:grpSpPr>
          <a:xfrm>
            <a:off x="50079" y="609600"/>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6" name="Rectangle 5"/>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8" name="Oval 7"/>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13577625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1"/>
            <a:ext cx="8229600" cy="1447799"/>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lnSpcReduction="10000"/>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1.6</a:t>
            </a:r>
            <a:r>
              <a:rPr lang="en-US" sz="2800" i="1" dirty="0">
                <a:solidFill>
                  <a:schemeClr val="accent2">
                    <a:lumMod val="50000"/>
                  </a:schemeClr>
                </a:solidFill>
                <a:latin typeface="Times New Roman" pitchFamily="18" charset="0"/>
                <a:ea typeface="Tahoma" pitchFamily="34" charset="0"/>
                <a:cs typeface="Times New Roman" pitchFamily="18" charset="0"/>
              </a:rPr>
              <a:t>. Tránh việc sử dụng các cụm từ đúng nguyên văn trong sách </a:t>
            </a:r>
            <a:r>
              <a:rPr lang="en-US" sz="2800" i="1" dirty="0" err="1">
                <a:solidFill>
                  <a:schemeClr val="accent2">
                    <a:lumMod val="50000"/>
                  </a:schemeClr>
                </a:solidFill>
                <a:latin typeface="Times New Roman" pitchFamily="18" charset="0"/>
                <a:ea typeface="Tahoma" pitchFamily="34" charset="0"/>
                <a:cs typeface="Times New Roman" pitchFamily="18" charset="0"/>
              </a:rPr>
              <a:t>giáo</a:t>
            </a:r>
            <a:r>
              <a:rPr lang="en-US" sz="2800" i="1" dirty="0">
                <a:solidFill>
                  <a:schemeClr val="accent2">
                    <a:lumMod val="50000"/>
                  </a:schemeClr>
                </a:solidFill>
                <a:latin typeface="Times New Roman" pitchFamily="18" charset="0"/>
                <a:ea typeface="Tahoma" pitchFamily="34" charset="0"/>
                <a:cs typeface="Times New Roman" pitchFamily="18" charset="0"/>
              </a:rPr>
              <a:t> </a:t>
            </a:r>
            <a:r>
              <a:rPr lang="en-US" sz="2800" i="1" dirty="0" err="1" smtClean="0">
                <a:solidFill>
                  <a:schemeClr val="accent2">
                    <a:lumMod val="50000"/>
                  </a:schemeClr>
                </a:solidFill>
                <a:latin typeface="Times New Roman" pitchFamily="18" charset="0"/>
                <a:ea typeface="Tahoma" pitchFamily="34" charset="0"/>
                <a:cs typeface="Times New Roman" pitchFamily="18" charset="0"/>
              </a:rPr>
              <a:t>khoa</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10" name="Rounded Rectangle 9"/>
          <p:cNvSpPr/>
          <p:nvPr/>
        </p:nvSpPr>
        <p:spPr>
          <a:xfrm>
            <a:off x="228601" y="3048000"/>
            <a:ext cx="8619666" cy="37338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spcAft>
                <a:spcPts val="600"/>
              </a:spcAft>
            </a:pPr>
            <a:r>
              <a:rPr lang="de-DE" altLang="vi-VN" sz="2400" dirty="0">
                <a:latin typeface="Cambria" pitchFamily="18" charset="0"/>
                <a:ea typeface="ＭＳ Ｐゴシック" pitchFamily="34" charset="-128"/>
              </a:rPr>
              <a:t>Nếu lấy 01 đoạn trong SGK rồi coi đó là đáp án đúng, sau đó đi tìm lời dẫn cho câu đó, tìm các phương án nhiễu, sẽ tạo ra câu hỏi vụn vặt.</a:t>
            </a:r>
          </a:p>
          <a:p>
            <a:r>
              <a:rPr lang="de-DE" altLang="vi-VN" sz="2400" i="1" dirty="0">
                <a:latin typeface="Times New Roman" pitchFamily="18" charset="0"/>
                <a:ea typeface="ＭＳ Ｐゴシック" pitchFamily="34" charset="-128"/>
                <a:cs typeface="Times New Roman" pitchFamily="18" charset="0"/>
              </a:rPr>
              <a:t>Ví dụ. Cơ cấu dân số theo giới biểu thị tương quan giữa</a:t>
            </a:r>
          </a:p>
          <a:p>
            <a:r>
              <a:rPr lang="de-DE" altLang="vi-VN" sz="2400" i="1" dirty="0">
                <a:latin typeface="Times New Roman" pitchFamily="18" charset="0"/>
                <a:ea typeface="ＭＳ Ｐゴシック" pitchFamily="34" charset="-128"/>
                <a:cs typeface="Times New Roman" pitchFamily="18" charset="0"/>
              </a:rPr>
              <a:t>A. giới nam so với giới nữ.       </a:t>
            </a:r>
          </a:p>
          <a:p>
            <a:r>
              <a:rPr lang="de-DE" altLang="vi-VN" sz="2400" i="1" dirty="0">
                <a:latin typeface="Times New Roman" pitchFamily="18" charset="0"/>
                <a:ea typeface="ＭＳ Ｐゴシック" pitchFamily="34" charset="-128"/>
                <a:cs typeface="Times New Roman" pitchFamily="18" charset="0"/>
              </a:rPr>
              <a:t>B. tổng số nam và nữ trong tuổi lao động.</a:t>
            </a:r>
          </a:p>
          <a:p>
            <a:r>
              <a:rPr lang="de-DE" altLang="vi-VN" sz="2400" i="1" dirty="0">
                <a:latin typeface="Times New Roman" pitchFamily="18" charset="0"/>
                <a:ea typeface="ＭＳ Ｐゴシック" pitchFamily="34" charset="-128"/>
                <a:cs typeface="Times New Roman" pitchFamily="18" charset="0"/>
              </a:rPr>
              <a:t>C. nhóm người nam và nữ từ 15 tuổi trở lên.</a:t>
            </a:r>
          </a:p>
          <a:p>
            <a:r>
              <a:rPr lang="de-DE" altLang="vi-VN" sz="2400" i="1" dirty="0">
                <a:latin typeface="Times New Roman" pitchFamily="18" charset="0"/>
                <a:ea typeface="ＭＳ Ｐゴシック" pitchFamily="34" charset="-128"/>
                <a:cs typeface="Times New Roman" pitchFamily="18" charset="0"/>
              </a:rPr>
              <a:t>D. tỉ lệ nam và nữ sinh ra trong một năm. </a:t>
            </a:r>
          </a:p>
        </p:txBody>
      </p:sp>
    </p:spTree>
    <p:extLst>
      <p:ext uri="{BB962C8B-B14F-4D97-AF65-F5344CB8AC3E}">
        <p14:creationId xmlns:p14="http://schemas.microsoft.com/office/powerpoint/2010/main" val="195247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1"/>
            <a:ext cx="8229600" cy="1447799"/>
          </a:xfr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a:normAutofit/>
          </a:bodyPr>
          <a:lstStyle/>
          <a:p>
            <a:pPr marL="514350" indent="-514350">
              <a:lnSpc>
                <a:spcPct val="110000"/>
              </a:lnSpc>
              <a:buAutoNum type="arabicPeriod"/>
            </a:pPr>
            <a:r>
              <a:rPr lang="en-US" b="1" dirty="0" smtClean="0">
                <a:solidFill>
                  <a:schemeClr val="accent2">
                    <a:lumMod val="50000"/>
                  </a:schemeClr>
                </a:solidFill>
                <a:latin typeface="Times New Roman" pitchFamily="18" charset="0"/>
                <a:ea typeface="Tahoma" pitchFamily="34" charset="0"/>
                <a:cs typeface="Times New Roman" pitchFamily="18" charset="0"/>
              </a:rPr>
              <a:t>Yêu cầu chung</a:t>
            </a:r>
          </a:p>
          <a:p>
            <a:pPr marL="0" indent="0">
              <a:buNone/>
            </a:pPr>
            <a:r>
              <a:rPr lang="en-US" sz="2800" dirty="0" smtClean="0">
                <a:solidFill>
                  <a:schemeClr val="accent2">
                    <a:lumMod val="50000"/>
                  </a:schemeClr>
                </a:solidFill>
                <a:latin typeface="Times New Roman" pitchFamily="18" charset="0"/>
                <a:ea typeface="Tahoma" pitchFamily="34" charset="0"/>
                <a:cs typeface="Times New Roman" pitchFamily="18" charset="0"/>
              </a:rPr>
              <a:t>	</a:t>
            </a:r>
            <a:r>
              <a:rPr lang="en-US" sz="2800" i="1" dirty="0" smtClean="0">
                <a:solidFill>
                  <a:schemeClr val="accent2">
                    <a:lumMod val="50000"/>
                  </a:schemeClr>
                </a:solidFill>
                <a:latin typeface="Times New Roman" pitchFamily="18" charset="0"/>
                <a:ea typeface="Tahoma" pitchFamily="34" charset="0"/>
                <a:cs typeface="Times New Roman" pitchFamily="18" charset="0"/>
              </a:rPr>
              <a:t>1.7. </a:t>
            </a:r>
            <a:r>
              <a:rPr lang="en-US" sz="2800" i="1" dirty="0">
                <a:solidFill>
                  <a:schemeClr val="accent2">
                    <a:lumMod val="50000"/>
                  </a:schemeClr>
                </a:solidFill>
                <a:latin typeface="Times New Roman" pitchFamily="18" charset="0"/>
                <a:ea typeface="Tahoma" pitchFamily="34" charset="0"/>
                <a:cs typeface="Times New Roman" pitchFamily="18" charset="0"/>
              </a:rPr>
              <a:t>Tránh viết câu KHÔNG phù hợp với thực </a:t>
            </a:r>
            <a:r>
              <a:rPr lang="en-US" sz="2800" i="1" dirty="0" smtClean="0">
                <a:solidFill>
                  <a:schemeClr val="accent2">
                    <a:lumMod val="50000"/>
                  </a:schemeClr>
                </a:solidFill>
                <a:latin typeface="Times New Roman" pitchFamily="18" charset="0"/>
                <a:ea typeface="Tahoma" pitchFamily="34" charset="0"/>
                <a:cs typeface="Times New Roman" pitchFamily="18" charset="0"/>
              </a:rPr>
              <a:t>tế.</a:t>
            </a:r>
            <a:endParaRPr lang="en-US" sz="2800" i="1" dirty="0">
              <a:solidFill>
                <a:schemeClr val="accent2">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228601" y="3733800"/>
            <a:ext cx="8619666" cy="2573194"/>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t>VD: Vật ngang giá hiện đại để đo giá trị của hàng hóa và dịch vụ là</a:t>
            </a:r>
          </a:p>
          <a:p>
            <a:pPr marL="457200" indent="-457200">
              <a:buAutoNum type="alphaUcPeriod"/>
            </a:pPr>
            <a:r>
              <a:rPr lang="en-US" sz="2400" dirty="0" smtClean="0"/>
              <a:t>tiền.</a:t>
            </a:r>
          </a:p>
          <a:p>
            <a:pPr marL="457200" indent="-457200">
              <a:buAutoNum type="alphaUcPeriod"/>
            </a:pPr>
            <a:r>
              <a:rPr lang="en-US" sz="2400" dirty="0"/>
              <a:t>v</a:t>
            </a:r>
            <a:r>
              <a:rPr lang="en-US" sz="2400" dirty="0" smtClean="0"/>
              <a:t>àng.</a:t>
            </a:r>
          </a:p>
          <a:p>
            <a:pPr marL="457200" indent="-457200">
              <a:buAutoNum type="alphaUcPeriod"/>
            </a:pPr>
            <a:r>
              <a:rPr lang="en-US" sz="2400" dirty="0"/>
              <a:t>d</a:t>
            </a:r>
            <a:r>
              <a:rPr lang="en-US" sz="2400" dirty="0" smtClean="0"/>
              <a:t>ầu mỏ.</a:t>
            </a:r>
          </a:p>
          <a:p>
            <a:pPr marL="457200" indent="-457200">
              <a:buAutoNum type="alphaUcPeriod"/>
            </a:pPr>
            <a:r>
              <a:rPr lang="en-US" sz="2400" dirty="0"/>
              <a:t>l</a:t>
            </a:r>
            <a:r>
              <a:rPr lang="en-US" sz="2400" dirty="0" smtClean="0"/>
              <a:t>úa gạo.</a:t>
            </a:r>
            <a:endParaRPr lang="vi-VN" sz="2400" dirty="0"/>
          </a:p>
        </p:txBody>
      </p:sp>
    </p:spTree>
    <p:extLst>
      <p:ext uri="{BB962C8B-B14F-4D97-AF65-F5344CB8AC3E}">
        <p14:creationId xmlns:p14="http://schemas.microsoft.com/office/powerpoint/2010/main" val="3480698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981200"/>
            <a:ext cx="8229600" cy="3886200"/>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en-US" sz="2800" i="1" dirty="0" smtClean="0">
                <a:latin typeface="Times New Roman" pitchFamily="18" charset="0"/>
                <a:ea typeface="Tahoma" pitchFamily="34" charset="0"/>
                <a:cs typeface="Times New Roman" pitchFamily="18" charset="0"/>
              </a:rPr>
              <a:t>2.1. Một số dạng câu dẫn thường gặp:</a:t>
            </a:r>
          </a:p>
          <a:p>
            <a:pPr>
              <a:buFontTx/>
              <a:buChar char="-"/>
            </a:pPr>
            <a:r>
              <a:rPr lang="en-US" sz="2800" i="1" dirty="0" smtClean="0">
                <a:latin typeface="Times New Roman" pitchFamily="18" charset="0"/>
                <a:ea typeface="Tahoma" pitchFamily="34" charset="0"/>
                <a:cs typeface="Times New Roman" pitchFamily="18" charset="0"/>
              </a:rPr>
              <a:t>Câu dẫn là câu hỏi trực tiếp: </a:t>
            </a:r>
            <a:r>
              <a:rPr lang="en-US" sz="2800" dirty="0" smtClean="0">
                <a:latin typeface="Times New Roman" pitchFamily="18" charset="0"/>
                <a:ea typeface="Tahoma" pitchFamily="34" charset="0"/>
                <a:cs typeface="Times New Roman" pitchFamily="18" charset="0"/>
              </a:rPr>
              <a:t>Cuối câu dẫn có dấu hỏi chấm?, mỗi phương án trả lời đều viết hoa ở đầu câu và có dấu chấm ở cuối câu.</a:t>
            </a:r>
          </a:p>
          <a:p>
            <a:pPr>
              <a:buFontTx/>
              <a:buChar char="-"/>
            </a:pPr>
            <a:r>
              <a:rPr lang="en-US" sz="2800" i="1" dirty="0" smtClean="0">
                <a:latin typeface="Times New Roman" pitchFamily="18" charset="0"/>
                <a:ea typeface="Tahoma" pitchFamily="34" charset="0"/>
                <a:cs typeface="Times New Roman" pitchFamily="18" charset="0"/>
              </a:rPr>
              <a:t>Câu dẫn là câu chưa hoàn chỉnh: </a:t>
            </a:r>
            <a:r>
              <a:rPr lang="en-US" sz="2800" dirty="0" smtClean="0">
                <a:latin typeface="Times New Roman" pitchFamily="18" charset="0"/>
                <a:ea typeface="Tahoma" pitchFamily="34" charset="0"/>
                <a:cs typeface="Times New Roman" pitchFamily="18" charset="0"/>
              </a:rPr>
              <a:t>không có dấu hai chấm cuối câu dẫn, không viết hoa đầu phương án trả lời trừ tên riêng, tên địa danh; cuối câu có dấu chấm.</a:t>
            </a:r>
          </a:p>
          <a:p>
            <a:pPr>
              <a:buFontTx/>
              <a:buChar char="-"/>
            </a:pPr>
            <a:endParaRPr lang="en-US" sz="2800" i="1" dirty="0">
              <a:latin typeface="Times New Roman" pitchFamily="18" charset="0"/>
              <a:ea typeface="Tahoma" pitchFamily="34" charset="0"/>
              <a:cs typeface="Times New Roman" pitchFamily="18" charset="0"/>
            </a:endParaRPr>
          </a:p>
          <a:p>
            <a:pPr marL="0" indent="0">
              <a:buNone/>
            </a:pPr>
            <a:endParaRPr lang="en-US" sz="2800" dirty="0">
              <a:latin typeface="Times New Roman" pitchFamily="18" charset="0"/>
              <a:ea typeface="Tahoma" pitchFamily="34" charset="0"/>
              <a:cs typeface="Times New Roman" pitchFamily="18" charset="0"/>
            </a:endParaRPr>
          </a:p>
        </p:txBody>
      </p:sp>
      <p:sp>
        <p:nvSpPr>
          <p:cNvPr id="3" name="Rectangle 2"/>
          <p:cNvSpPr/>
          <p:nvPr/>
        </p:nvSpPr>
        <p:spPr>
          <a:xfrm>
            <a:off x="685800" y="1002268"/>
            <a:ext cx="5334000" cy="523220"/>
          </a:xfrm>
          <a:prstGeom prst="rect">
            <a:avLst/>
          </a:prstGeom>
          <a:noFill/>
          <a:ln w="9525"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wrap="square">
            <a:spAutoFit/>
          </a:bodyPr>
          <a:lstStyle/>
          <a:p>
            <a:r>
              <a:rPr lang="en-US" sz="28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p:txBody>
      </p:sp>
    </p:spTree>
    <p:extLst>
      <p:ext uri="{BB962C8B-B14F-4D97-AF65-F5344CB8AC3E}">
        <p14:creationId xmlns:p14="http://schemas.microsoft.com/office/powerpoint/2010/main" val="15095686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23127" y="977099"/>
            <a:ext cx="8229600" cy="2528101"/>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lnSpc>
                <a:spcPct val="120000"/>
              </a:lnSpc>
              <a:buNone/>
            </a:pPr>
            <a:r>
              <a:rPr lang="en-US" sz="22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a:p>
            <a:pPr marL="0" indent="0">
              <a:lnSpc>
                <a:spcPct val="120000"/>
              </a:lnSpc>
              <a:buNone/>
            </a:pPr>
            <a:r>
              <a:rPr lang="en-US" sz="2200" dirty="0">
                <a:latin typeface="Times New Roman" pitchFamily="18" charset="0"/>
                <a:ea typeface="Tahoma" pitchFamily="34" charset="0"/>
                <a:cs typeface="Times New Roman" pitchFamily="18" charset="0"/>
              </a:rPr>
              <a:t>	</a:t>
            </a:r>
            <a:r>
              <a:rPr lang="en-US" sz="2200" i="1" dirty="0" smtClean="0">
                <a:latin typeface="Times New Roman" pitchFamily="18" charset="0"/>
                <a:ea typeface="Tahoma" pitchFamily="34" charset="0"/>
                <a:cs typeface="Times New Roman" pitchFamily="18" charset="0"/>
              </a:rPr>
              <a:t>2.2. Đảm </a:t>
            </a:r>
            <a:r>
              <a:rPr lang="en-US" sz="2200" i="1" dirty="0">
                <a:latin typeface="Times New Roman" pitchFamily="18" charset="0"/>
                <a:ea typeface="Tahoma" pitchFamily="34" charset="0"/>
                <a:cs typeface="Times New Roman" pitchFamily="18" charset="0"/>
              </a:rPr>
              <a:t>bảo rằng các hướng dẫn trong phần dẫn là rõ ràng </a:t>
            </a:r>
            <a:r>
              <a:rPr lang="en-US" sz="2200" dirty="0">
                <a:latin typeface="Times New Roman" pitchFamily="18" charset="0"/>
                <a:ea typeface="Tahoma" pitchFamily="34" charset="0"/>
                <a:cs typeface="Times New Roman" pitchFamily="18" charset="0"/>
              </a:rPr>
              <a:t>và việc sử dụng từ ngữ cho phép thí sinh biết chính xác họ được yêu cầu làm cái </a:t>
            </a:r>
            <a:r>
              <a:rPr lang="en-US" sz="2200" dirty="0" smtClean="0">
                <a:latin typeface="Times New Roman" pitchFamily="18" charset="0"/>
                <a:ea typeface="Tahoma" pitchFamily="34" charset="0"/>
                <a:cs typeface="Times New Roman" pitchFamily="18" charset="0"/>
              </a:rPr>
              <a:t>gì.  </a:t>
            </a:r>
            <a:r>
              <a:rPr lang="en-US" sz="2200" dirty="0">
                <a:latin typeface="Times New Roman" pitchFamily="18" charset="0"/>
                <a:ea typeface="Tahoma" pitchFamily="34" charset="0"/>
                <a:cs typeface="Times New Roman" pitchFamily="18" charset="0"/>
              </a:rPr>
              <a:t>Câu nên xác định rõ ràng ý nghĩa muốn biểu đạt, từ dùng trong câu phải rõ ràng, chính xác, không có sai sót và không được lẫn lộn.</a:t>
            </a:r>
          </a:p>
        </p:txBody>
      </p:sp>
      <p:sp>
        <p:nvSpPr>
          <p:cNvPr id="2" name="Rounded Rectangle 1"/>
          <p:cNvSpPr/>
          <p:nvPr/>
        </p:nvSpPr>
        <p:spPr>
          <a:xfrm>
            <a:off x="228600" y="3658040"/>
            <a:ext cx="8915400" cy="319996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just"/>
            <a:r>
              <a:rPr lang="en-US" sz="2200" dirty="0" smtClean="0"/>
              <a:t>VD: </a:t>
            </a:r>
            <a:r>
              <a:rPr lang="en-US" sz="2200" dirty="0" smtClean="0">
                <a:solidFill>
                  <a:srgbClr val="002060"/>
                </a:solidFill>
              </a:rPr>
              <a:t>Đâu là </a:t>
            </a:r>
            <a:r>
              <a:rPr lang="en-US" sz="2200" dirty="0" smtClean="0"/>
              <a:t>những thuận </a:t>
            </a:r>
            <a:r>
              <a:rPr lang="en-US" sz="2200" dirty="0"/>
              <a:t>lợi </a:t>
            </a:r>
            <a:r>
              <a:rPr lang="en-US" sz="2200" dirty="0" smtClean="0"/>
              <a:t>cho sự </a:t>
            </a:r>
            <a:r>
              <a:rPr lang="en-US" sz="2200" dirty="0"/>
              <a:t>phát triển ngành chăn nuôi ở phần phía tây và phía bắc của vùng Trung </a:t>
            </a:r>
            <a:r>
              <a:rPr lang="en-US" sz="2200" dirty="0" smtClean="0"/>
              <a:t>tâm Hoa Kỳ?</a:t>
            </a:r>
            <a:endParaRPr lang="vi-VN" sz="2200" dirty="0"/>
          </a:p>
          <a:p>
            <a:pPr algn="just"/>
            <a:r>
              <a:rPr lang="en-US" sz="2200" dirty="0"/>
              <a:t>	</a:t>
            </a:r>
            <a:r>
              <a:rPr lang="en-US" sz="2200" dirty="0" smtClean="0"/>
              <a:t>A</a:t>
            </a:r>
            <a:r>
              <a:rPr lang="en-US" sz="2200" dirty="0"/>
              <a:t>. Khí hậu ôn đới, địa hình bằng phẳng		</a:t>
            </a:r>
            <a:endParaRPr lang="vi-VN" sz="2200" dirty="0"/>
          </a:p>
          <a:p>
            <a:pPr algn="just"/>
            <a:r>
              <a:rPr lang="en-US" sz="2200" dirty="0"/>
              <a:t>	B. Nước ngầm phong phú, bồn địa lớn. 		</a:t>
            </a:r>
            <a:endParaRPr lang="vi-VN" sz="2200" dirty="0"/>
          </a:p>
          <a:p>
            <a:pPr algn="just"/>
            <a:r>
              <a:rPr lang="en-US" sz="2200" dirty="0"/>
              <a:t>	C. Địa hình đồi thấp, nhiều đồng cỏ.		</a:t>
            </a:r>
            <a:endParaRPr lang="vi-VN" sz="2200" dirty="0"/>
          </a:p>
          <a:p>
            <a:pPr algn="just"/>
            <a:r>
              <a:rPr lang="en-US" sz="2200" dirty="0"/>
              <a:t>	</a:t>
            </a:r>
            <a:r>
              <a:rPr lang="en-US" sz="2200" dirty="0" smtClean="0"/>
              <a:t>D</a:t>
            </a:r>
            <a:r>
              <a:rPr lang="en-US" sz="2200" dirty="0"/>
              <a:t>. Nhiều đồng bằng lớn, đất phì </a:t>
            </a:r>
            <a:r>
              <a:rPr lang="en-US" sz="2200" dirty="0" smtClean="0"/>
              <a:t>nhiêu.</a:t>
            </a:r>
          </a:p>
          <a:p>
            <a:pPr algn="just"/>
            <a:r>
              <a:rPr lang="en-US" sz="2200" dirty="0" smtClean="0"/>
              <a:t>Có thể sửa: </a:t>
            </a:r>
            <a:r>
              <a:rPr lang="en-US" sz="2200" i="1" u="sng" dirty="0"/>
              <a:t>Điều kiện nào sau đây thuận lợi nhất </a:t>
            </a:r>
            <a:r>
              <a:rPr lang="en-US" sz="2200" dirty="0"/>
              <a:t>cho sự </a:t>
            </a:r>
            <a:r>
              <a:rPr lang="en-US" sz="2200" dirty="0" smtClean="0"/>
              <a:t>phát </a:t>
            </a:r>
            <a:r>
              <a:rPr lang="en-US" sz="2200" dirty="0"/>
              <a:t>triển ngành chăn nuôi ở phần phía tây và phía bắc của vùng Trung </a:t>
            </a:r>
            <a:r>
              <a:rPr lang="en-US" sz="2200" dirty="0" smtClean="0"/>
              <a:t>tâm Hoa Kỳ?</a:t>
            </a:r>
            <a:endParaRPr lang="vi-VN" sz="2200" dirty="0"/>
          </a:p>
        </p:txBody>
      </p:sp>
    </p:spTree>
    <p:extLst>
      <p:ext uri="{BB962C8B-B14F-4D97-AF65-F5344CB8AC3E}">
        <p14:creationId xmlns:p14="http://schemas.microsoft.com/office/powerpoint/2010/main" val="370529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523127" y="977099"/>
            <a:ext cx="8229600" cy="2080918"/>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lnSpc>
                <a:spcPct val="120000"/>
              </a:lnSpc>
              <a:buNone/>
            </a:pPr>
            <a:r>
              <a:rPr lang="en-US" sz="2500" b="1" dirty="0">
                <a:solidFill>
                  <a:schemeClr val="accent3">
                    <a:lumMod val="50000"/>
                  </a:schemeClr>
                </a:solidFill>
                <a:latin typeface="Times New Roman" pitchFamily="18" charset="0"/>
                <a:ea typeface="Tahoma" pitchFamily="34" charset="0"/>
                <a:cs typeface="Times New Roman" pitchFamily="18" charset="0"/>
              </a:rPr>
              <a:t>2. Kĩ thuật viết phần dẫn</a:t>
            </a:r>
          </a:p>
          <a:p>
            <a:pPr marL="0" indent="0">
              <a:lnSpc>
                <a:spcPct val="120000"/>
              </a:lnSpc>
              <a:buNone/>
            </a:pPr>
            <a:r>
              <a:rPr lang="en-US" sz="2500" dirty="0">
                <a:latin typeface="Times New Roman" pitchFamily="18" charset="0"/>
                <a:ea typeface="Tahoma" pitchFamily="34" charset="0"/>
                <a:cs typeface="Times New Roman" pitchFamily="18" charset="0"/>
              </a:rPr>
              <a:t>	</a:t>
            </a:r>
            <a:r>
              <a:rPr lang="en-US" sz="2500" i="1" dirty="0" smtClean="0">
                <a:latin typeface="Times New Roman" pitchFamily="18" charset="0"/>
                <a:ea typeface="Tahoma" pitchFamily="34" charset="0"/>
                <a:cs typeface="Times New Roman" pitchFamily="18" charset="0"/>
              </a:rPr>
              <a:t>2.3. Câu dẫn cần được viết ngắn gọn, rõ ý. Tránh dùng các thuật ngữ mơ hồ không cụ thể ,mang tính chủ quan như “Theo em”.., “hầu hết”, “phần lớn”, “chủ yếu”…</a:t>
            </a:r>
            <a:endParaRPr lang="en-US" sz="2500" dirty="0">
              <a:latin typeface="Times New Roman" pitchFamily="18" charset="0"/>
              <a:ea typeface="Tahoma" pitchFamily="34" charset="0"/>
              <a:cs typeface="Times New Roman" pitchFamily="18" charset="0"/>
            </a:endParaRPr>
          </a:p>
        </p:txBody>
      </p:sp>
      <p:sp>
        <p:nvSpPr>
          <p:cNvPr id="2" name="Rounded Rectangle 1"/>
          <p:cNvSpPr/>
          <p:nvPr/>
        </p:nvSpPr>
        <p:spPr>
          <a:xfrm>
            <a:off x="228600" y="3505200"/>
            <a:ext cx="8915400" cy="319996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just"/>
            <a:r>
              <a:rPr lang="en-US" sz="2200" dirty="0" smtClean="0"/>
              <a:t>VD: Tỉ suất tử thô trên thế giới nói chung và các khu vực nói riêng đang có xung hướng giảm đi rõ rệt so với thời gian trước đây. Theo em nguyên nhân chủ yếu là do</a:t>
            </a:r>
            <a:endParaRPr lang="vi-VN" sz="2200" dirty="0"/>
          </a:p>
          <a:p>
            <a:pPr algn="just"/>
            <a:r>
              <a:rPr lang="en-US" sz="2200" dirty="0"/>
              <a:t>	</a:t>
            </a:r>
            <a:r>
              <a:rPr lang="en-US" sz="2200" dirty="0" smtClean="0"/>
              <a:t>A</a:t>
            </a:r>
            <a:r>
              <a:rPr lang="en-US" sz="2200" dirty="0"/>
              <a:t>. 	</a:t>
            </a:r>
            <a:endParaRPr lang="vi-VN" sz="2200" dirty="0"/>
          </a:p>
          <a:p>
            <a:pPr algn="just"/>
            <a:r>
              <a:rPr lang="en-US" sz="2200" dirty="0"/>
              <a:t>	B. 	</a:t>
            </a:r>
            <a:endParaRPr lang="vi-VN" sz="2200" dirty="0"/>
          </a:p>
          <a:p>
            <a:pPr algn="just"/>
            <a:r>
              <a:rPr lang="en-US" sz="2200" dirty="0"/>
              <a:t>	C. 	</a:t>
            </a:r>
            <a:endParaRPr lang="vi-VN" sz="2200" dirty="0"/>
          </a:p>
          <a:p>
            <a:pPr algn="just"/>
            <a:r>
              <a:rPr lang="en-US" sz="2200" dirty="0"/>
              <a:t>	</a:t>
            </a:r>
            <a:r>
              <a:rPr lang="en-US" sz="2200" dirty="0" smtClean="0"/>
              <a:t>D</a:t>
            </a:r>
            <a:r>
              <a:rPr lang="en-US" sz="2200" dirty="0"/>
              <a:t>. </a:t>
            </a:r>
            <a:endParaRPr lang="en-US" sz="2200" dirty="0" smtClean="0"/>
          </a:p>
          <a:p>
            <a:pPr algn="just"/>
            <a:r>
              <a:rPr lang="en-US" sz="2200" dirty="0" smtClean="0"/>
              <a:t>Có thể sửa: Tỉ </a:t>
            </a:r>
            <a:r>
              <a:rPr lang="en-US" sz="2200" dirty="0" err="1" smtClean="0"/>
              <a:t>suất</a:t>
            </a:r>
            <a:r>
              <a:rPr lang="en-US" sz="2200" dirty="0" smtClean="0"/>
              <a:t> </a:t>
            </a:r>
            <a:r>
              <a:rPr lang="en-US" sz="2200" dirty="0" err="1" smtClean="0"/>
              <a:t>tử</a:t>
            </a:r>
            <a:r>
              <a:rPr lang="en-US" sz="2200" dirty="0" smtClean="0"/>
              <a:t> </a:t>
            </a:r>
          </a:p>
          <a:p>
            <a:pPr algn="just"/>
            <a:r>
              <a:rPr lang="en-US" sz="2200" dirty="0" err="1" smtClean="0"/>
              <a:t>thô</a:t>
            </a:r>
            <a:r>
              <a:rPr lang="en-US" sz="2200" dirty="0" smtClean="0"/>
              <a:t> trên  thế giới đang giảm do</a:t>
            </a:r>
            <a:endParaRPr lang="vi-VN" sz="2200" dirty="0"/>
          </a:p>
        </p:txBody>
      </p:sp>
    </p:spTree>
    <p:extLst>
      <p:ext uri="{BB962C8B-B14F-4D97-AF65-F5344CB8AC3E}">
        <p14:creationId xmlns:p14="http://schemas.microsoft.com/office/powerpoint/2010/main" val="405780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1905000"/>
          </a:xfr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2. Kĩ thuật viết phần dẫn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2.4. </a:t>
            </a:r>
            <a:r>
              <a:rPr lang="en-US" sz="2400" i="1" dirty="0">
                <a:latin typeface="Times New Roman" pitchFamily="18" charset="0"/>
                <a:ea typeface="Tahoma" pitchFamily="34" charset="0"/>
                <a:cs typeface="Times New Roman" pitchFamily="18" charset="0"/>
              </a:rPr>
              <a:t>Nên trình bày phần dẫn ở thể khẳng định</a:t>
            </a:r>
          </a:p>
          <a:p>
            <a:pPr marL="0" indent="0">
              <a:buNone/>
            </a:pPr>
            <a:r>
              <a:rPr lang="en-US" sz="2400" dirty="0">
                <a:latin typeface="Times New Roman" pitchFamily="18" charset="0"/>
                <a:ea typeface="Tahoma" pitchFamily="34" charset="0"/>
                <a:cs typeface="Times New Roman" pitchFamily="18" charset="0"/>
              </a:rPr>
              <a:t>Khi dạng phủ định được sử dụng, từ phủ định cần phải được nhấn mạnh hoặc nhấn mạnh bằng cách đặt </a:t>
            </a:r>
            <a:r>
              <a:rPr lang="en-US" sz="2400" b="1" dirty="0">
                <a:latin typeface="Times New Roman" pitchFamily="18" charset="0"/>
                <a:ea typeface="Tahoma" pitchFamily="34" charset="0"/>
                <a:cs typeface="Times New Roman" pitchFamily="18" charset="0"/>
              </a:rPr>
              <a:t>in đậm</a:t>
            </a:r>
            <a:r>
              <a:rPr lang="en-US" sz="2400" dirty="0">
                <a:latin typeface="Times New Roman" pitchFamily="18" charset="0"/>
                <a:ea typeface="Tahoma" pitchFamily="34" charset="0"/>
                <a:cs typeface="Times New Roman" pitchFamily="18" charset="0"/>
              </a:rPr>
              <a:t>, hoặc </a:t>
            </a:r>
            <a:r>
              <a:rPr lang="en-US" sz="2400" u="sng" dirty="0">
                <a:latin typeface="Times New Roman" pitchFamily="18" charset="0"/>
                <a:ea typeface="Tahoma" pitchFamily="34" charset="0"/>
                <a:cs typeface="Times New Roman" pitchFamily="18" charset="0"/>
              </a:rPr>
              <a:t>gạch chân</a:t>
            </a:r>
            <a:r>
              <a:rPr lang="en-US" sz="2400" dirty="0">
                <a:latin typeface="Times New Roman" pitchFamily="18" charset="0"/>
                <a:ea typeface="Tahoma" pitchFamily="34" charset="0"/>
                <a:cs typeface="Times New Roman" pitchFamily="18" charset="0"/>
              </a:rPr>
              <a:t>.</a:t>
            </a:r>
          </a:p>
        </p:txBody>
      </p:sp>
      <p:sp>
        <p:nvSpPr>
          <p:cNvPr id="2" name="Rounded Rectangle 1"/>
          <p:cNvSpPr/>
          <p:nvPr/>
        </p:nvSpPr>
        <p:spPr>
          <a:xfrm>
            <a:off x="457200" y="3429000"/>
            <a:ext cx="7964752" cy="3397540"/>
          </a:xfrm>
          <a:prstGeom prst="round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200" dirty="0" smtClean="0">
                <a:latin typeface="Arial" panose="020B0604020202020204" pitchFamily="34" charset="0"/>
                <a:cs typeface="Arial" panose="020B0604020202020204" pitchFamily="34" charset="0"/>
              </a:rPr>
              <a:t>VD: </a:t>
            </a:r>
            <a:r>
              <a:rPr lang="vi-VN" sz="2200" dirty="0" smtClean="0">
                <a:latin typeface="Arial" panose="020B0604020202020204" pitchFamily="34" charset="0"/>
                <a:cs typeface="Arial" panose="020B0604020202020204" pitchFamily="34" charset="0"/>
              </a:rPr>
              <a:t>Nhận </a:t>
            </a:r>
            <a:r>
              <a:rPr lang="vi-VN" sz="2200" dirty="0">
                <a:latin typeface="Arial" panose="020B0604020202020204" pitchFamily="34" charset="0"/>
                <a:cs typeface="Arial" panose="020B0604020202020204" pitchFamily="34" charset="0"/>
              </a:rPr>
              <a:t>định nào sau đây </a:t>
            </a:r>
            <a:r>
              <a:rPr lang="vi-VN" sz="2200" b="1" dirty="0">
                <a:latin typeface="Arial" panose="020B0604020202020204" pitchFamily="34" charset="0"/>
                <a:cs typeface="Arial" panose="020B0604020202020204" pitchFamily="34" charset="0"/>
              </a:rPr>
              <a:t>không đúng</a:t>
            </a:r>
            <a:r>
              <a:rPr lang="vi-VN" sz="2200" dirty="0">
                <a:latin typeface="Arial" panose="020B0604020202020204" pitchFamily="34" charset="0"/>
                <a:cs typeface="Arial" panose="020B0604020202020204" pitchFamily="34" charset="0"/>
              </a:rPr>
              <a:t> về tác động của cuộc cách mạng khoa học công nghệ hiện đại đến sự thay đổi cơ cấu lao động?</a:t>
            </a:r>
          </a:p>
          <a:p>
            <a:r>
              <a:rPr lang="vi-VN" sz="2200" dirty="0">
                <a:latin typeface="Arial" panose="020B0604020202020204" pitchFamily="34" charset="0"/>
                <a:cs typeface="Arial" panose="020B0604020202020204" pitchFamily="34" charset="0"/>
              </a:rPr>
              <a:t>A. Giảm số lao động chân tay.</a:t>
            </a:r>
          </a:p>
          <a:p>
            <a:r>
              <a:rPr lang="vi-VN" sz="2200" dirty="0">
                <a:latin typeface="Arial" panose="020B0604020202020204" pitchFamily="34" charset="0"/>
                <a:cs typeface="Arial" panose="020B0604020202020204" pitchFamily="34" charset="0"/>
              </a:rPr>
              <a:t>B. Tăng số lao động tri thức.</a:t>
            </a:r>
          </a:p>
          <a:p>
            <a:r>
              <a:rPr lang="vi-VN" sz="2200" dirty="0">
                <a:latin typeface="Arial" panose="020B0604020202020204" pitchFamily="34" charset="0"/>
                <a:cs typeface="Arial" panose="020B0604020202020204" pitchFamily="34" charset="0"/>
              </a:rPr>
              <a:t>C. Giảm tỷ lệ lao động trong ngành dịch vụ.</a:t>
            </a:r>
          </a:p>
          <a:p>
            <a:r>
              <a:rPr lang="vi-VN" sz="2200" dirty="0">
                <a:latin typeface="Arial" panose="020B0604020202020204" pitchFamily="34" charset="0"/>
                <a:cs typeface="Arial" panose="020B0604020202020204" pitchFamily="34" charset="0"/>
              </a:rPr>
              <a:t>D. Giảm tỷ lệ lao động nông nghiệp và công nghiệp.</a:t>
            </a: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231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19100" y="1047997"/>
            <a:ext cx="8229600" cy="20574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800" dirty="0">
                <a:latin typeface="Times New Roman" pitchFamily="18" charset="0"/>
                <a:ea typeface="Tahoma" pitchFamily="34" charset="0"/>
                <a:cs typeface="Times New Roman" pitchFamily="18" charset="0"/>
              </a:rPr>
              <a:t>	</a:t>
            </a:r>
            <a:r>
              <a:rPr lang="en-US" sz="2800" i="1" dirty="0" smtClean="0">
                <a:latin typeface="Times New Roman" pitchFamily="18" charset="0"/>
                <a:ea typeface="Tahoma" pitchFamily="34" charset="0"/>
                <a:cs typeface="Times New Roman" pitchFamily="18" charset="0"/>
              </a:rPr>
              <a:t>3.1</a:t>
            </a:r>
            <a:r>
              <a:rPr lang="en-US" sz="2800" i="1" dirty="0">
                <a:latin typeface="Times New Roman" pitchFamily="18" charset="0"/>
                <a:ea typeface="Tahoma" pitchFamily="34" charset="0"/>
                <a:cs typeface="Times New Roman" pitchFamily="18" charset="0"/>
              </a:rPr>
              <a:t>. Phải chắc chắn có và chỉ có một phương án đúng hoặc đúng nhất đối với câu chọn 1 phương án đúng/đúng nhất</a:t>
            </a:r>
          </a:p>
        </p:txBody>
      </p:sp>
      <p:sp>
        <p:nvSpPr>
          <p:cNvPr id="10" name="Rounded Rectangle 9"/>
          <p:cNvSpPr/>
          <p:nvPr/>
        </p:nvSpPr>
        <p:spPr>
          <a:xfrm>
            <a:off x="304800" y="3276600"/>
            <a:ext cx="8458200" cy="340504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r>
              <a:rPr lang="en-US" sz="2200" dirty="0" smtClean="0">
                <a:latin typeface="Arial" panose="020B0604020202020204" pitchFamily="34" charset="0"/>
                <a:cs typeface="Arial" panose="020B0604020202020204" pitchFamily="34" charset="0"/>
              </a:rPr>
              <a:t>VD: Mục tiêu của phát triển bền vững là đảm bảo cho con người có</a:t>
            </a:r>
          </a:p>
          <a:p>
            <a:pPr marL="457200" indent="-457200">
              <a:buFontTx/>
              <a:buAutoNum type="alphaUcPeriod"/>
            </a:pPr>
            <a:r>
              <a:rPr lang="en-US" sz="2200" dirty="0">
                <a:latin typeface="Arial" panose="020B0604020202020204" pitchFamily="34" charset="0"/>
                <a:cs typeface="Arial" panose="020B0604020202020204" pitchFamily="34" charset="0"/>
              </a:rPr>
              <a:t>đ</a:t>
            </a:r>
            <a:r>
              <a:rPr lang="en-US" sz="2200" dirty="0" smtClean="0">
                <a:latin typeface="Arial" panose="020B0604020202020204" pitchFamily="34" charset="0"/>
                <a:cs typeface="Arial" panose="020B0604020202020204" pitchFamily="34" charset="0"/>
              </a:rPr>
              <a:t>ời </a:t>
            </a:r>
            <a:r>
              <a:rPr lang="en-US" sz="2200" dirty="0">
                <a:latin typeface="Arial" panose="020B0604020202020204" pitchFamily="34" charset="0"/>
                <a:cs typeface="Arial" panose="020B0604020202020204" pitchFamily="34" charset="0"/>
              </a:rPr>
              <a:t>sống vật chất, tinh thần ngày càng đầy đủ, tiện nghi.</a:t>
            </a:r>
          </a:p>
          <a:p>
            <a:pPr marL="457200" indent="-457200">
              <a:buAutoNum type="alphaUcPeriod"/>
            </a:pPr>
            <a:r>
              <a:rPr lang="en-US" sz="2200" dirty="0">
                <a:latin typeface="Arial" panose="020B0604020202020204" pitchFamily="34" charset="0"/>
                <a:cs typeface="Arial" panose="020B0604020202020204" pitchFamily="34" charset="0"/>
              </a:rPr>
              <a:t>c</a:t>
            </a:r>
            <a:r>
              <a:rPr lang="en-US" sz="2200" dirty="0" smtClean="0">
                <a:latin typeface="Arial" panose="020B0604020202020204" pitchFamily="34" charset="0"/>
                <a:cs typeface="Arial" panose="020B0604020202020204" pitchFamily="34" charset="0"/>
              </a:rPr>
              <a:t>hất lượng  và môi trường sống  ngày càng được nâng cao.</a:t>
            </a:r>
          </a:p>
          <a:p>
            <a:pPr marL="457200" indent="-457200">
              <a:buAutoNum type="alphaUcPeriod"/>
            </a:pPr>
            <a:r>
              <a:rPr lang="en-US" sz="2200" dirty="0" smtClean="0">
                <a:latin typeface="Arial" panose="020B0604020202020204" pitchFamily="34" charset="0"/>
                <a:cs typeface="Arial" panose="020B0604020202020204" pitchFamily="34" charset="0"/>
              </a:rPr>
              <a:t>thu nhập bình quân đầu người cao, sức khỏe và tuổi thọ ngày càng cao.</a:t>
            </a:r>
          </a:p>
          <a:p>
            <a:pPr marL="457200" indent="-457200">
              <a:buAutoNum type="alphaUcPeriod"/>
            </a:pPr>
            <a:r>
              <a:rPr lang="en-US" sz="2200" dirty="0">
                <a:latin typeface="Arial" panose="020B0604020202020204" pitchFamily="34" charset="0"/>
                <a:cs typeface="Arial" panose="020B0604020202020204" pitchFamily="34" charset="0"/>
              </a:rPr>
              <a:t>l</a:t>
            </a:r>
            <a:r>
              <a:rPr lang="en-US" sz="2200" dirty="0" smtClean="0">
                <a:latin typeface="Arial" panose="020B0604020202020204" pitchFamily="34" charset="0"/>
                <a:cs typeface="Arial" panose="020B0604020202020204" pitchFamily="34" charset="0"/>
              </a:rPr>
              <a:t>ương thực đảm bảo, nguồn nước sạch, môi trường sống an toàn, rộng mở.</a:t>
            </a: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31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6670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8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800" dirty="0">
                <a:latin typeface="Times New Roman" pitchFamily="18" charset="0"/>
                <a:ea typeface="Tahoma" pitchFamily="34" charset="0"/>
                <a:cs typeface="Times New Roman" pitchFamily="18" charset="0"/>
              </a:rPr>
              <a:t>	</a:t>
            </a:r>
            <a:r>
              <a:rPr lang="en-US" sz="2800" i="1" dirty="0" smtClean="0">
                <a:latin typeface="Times New Roman" pitchFamily="18" charset="0"/>
                <a:ea typeface="Tahoma" pitchFamily="34" charset="0"/>
                <a:cs typeface="Times New Roman" pitchFamily="18" charset="0"/>
              </a:rPr>
              <a:t>3.2</a:t>
            </a:r>
            <a:r>
              <a:rPr lang="en-US" sz="2800" i="1" dirty="0">
                <a:latin typeface="Times New Roman" pitchFamily="18" charset="0"/>
                <a:ea typeface="Tahoma" pitchFamily="34" charset="0"/>
                <a:cs typeface="Times New Roman" pitchFamily="18" charset="0"/>
              </a:rPr>
              <a:t>. Nên sắp xếp các phương án theo một thứ tự </a:t>
            </a:r>
            <a:r>
              <a:rPr lang="en-US" sz="2800" i="1" dirty="0" smtClean="0">
                <a:latin typeface="Times New Roman" pitchFamily="18" charset="0"/>
                <a:ea typeface="Tahoma" pitchFamily="34" charset="0"/>
                <a:cs typeface="Times New Roman" pitchFamily="18" charset="0"/>
              </a:rPr>
              <a:t>hợp lí để tiết kiệm thời gian đọc cho HS. </a:t>
            </a:r>
          </a:p>
          <a:p>
            <a:pPr marL="0" indent="0">
              <a:buNone/>
            </a:pPr>
            <a:r>
              <a:rPr lang="en-US" sz="2800" dirty="0" smtClean="0">
                <a:latin typeface="Times New Roman" pitchFamily="18" charset="0"/>
                <a:ea typeface="Tahoma" pitchFamily="34" charset="0"/>
                <a:cs typeface="Times New Roman" pitchFamily="18" charset="0"/>
              </a:rPr>
              <a:t>(có thể sắp xếp theo thứ tự các năm, các giá trị số từ nhỏ đến lớn)</a:t>
            </a:r>
            <a:endParaRPr lang="en-US" sz="2800" dirty="0">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38475204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77672" y="1219200"/>
            <a:ext cx="8229600" cy="27432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6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600" dirty="0">
                <a:latin typeface="Times New Roman" pitchFamily="18" charset="0"/>
                <a:ea typeface="Tahoma" pitchFamily="34" charset="0"/>
                <a:cs typeface="Times New Roman" pitchFamily="18" charset="0"/>
              </a:rPr>
              <a:t>	</a:t>
            </a:r>
            <a:r>
              <a:rPr lang="en-US" sz="2600" i="1" dirty="0" smtClean="0">
                <a:latin typeface="Times New Roman" pitchFamily="18" charset="0"/>
                <a:ea typeface="Tahoma" pitchFamily="34" charset="0"/>
                <a:cs typeface="Times New Roman" pitchFamily="18" charset="0"/>
              </a:rPr>
              <a:t>3.3. </a:t>
            </a:r>
            <a:r>
              <a:rPr lang="en-US" sz="2600" i="1" dirty="0">
                <a:latin typeface="Times New Roman" pitchFamily="18" charset="0"/>
                <a:ea typeface="Tahoma" pitchFamily="34" charset="0"/>
                <a:cs typeface="Times New Roman" pitchFamily="18" charset="0"/>
              </a:rPr>
              <a:t>Các phương án lựa chọn phải đồng nhất theo nội dung, ý </a:t>
            </a:r>
            <a:r>
              <a:rPr lang="en-US" sz="2600" i="1" dirty="0" smtClean="0">
                <a:latin typeface="Times New Roman" pitchFamily="18" charset="0"/>
                <a:ea typeface="Tahoma" pitchFamily="34" charset="0"/>
                <a:cs typeface="Times New Roman" pitchFamily="18" charset="0"/>
              </a:rPr>
              <a:t>nghĩa. </a:t>
            </a:r>
            <a:r>
              <a:rPr lang="en-US" sz="2800" i="1" dirty="0">
                <a:latin typeface="Times New Roman" pitchFamily="18" charset="0"/>
                <a:ea typeface="Tahoma" pitchFamily="34" charset="0"/>
                <a:cs typeface="Times New Roman" pitchFamily="18" charset="0"/>
              </a:rPr>
              <a:t>4 phương án trả lời cần độc lập nhau, không tạo thành nhóm 2 hoặc 3 phương án. </a:t>
            </a:r>
            <a:r>
              <a:rPr lang="en-US" sz="2800" i="1" dirty="0" smtClean="0">
                <a:latin typeface="Times New Roman" pitchFamily="18" charset="0"/>
                <a:ea typeface="Tahoma" pitchFamily="34" charset="0"/>
                <a:cs typeface="Times New Roman" pitchFamily="18" charset="0"/>
              </a:rPr>
              <a:t>Hạn chế sử dụng cụm từ Không có phương án nào đúng hoặc Tất cả đều đúng hoặc A và B đúng…</a:t>
            </a:r>
          </a:p>
          <a:p>
            <a:pPr marL="0" indent="0">
              <a:buNone/>
            </a:pPr>
            <a:endParaRPr lang="en-US" sz="2600" i="1" dirty="0">
              <a:latin typeface="Times New Roman" pitchFamily="18" charset="0"/>
              <a:ea typeface="Tahoma" pitchFamily="34" charset="0"/>
              <a:cs typeface="Times New Roman" pitchFamily="18" charset="0"/>
            </a:endParaRPr>
          </a:p>
        </p:txBody>
      </p:sp>
      <p:sp>
        <p:nvSpPr>
          <p:cNvPr id="2" name="Rounded Rectangle 1"/>
          <p:cNvSpPr/>
          <p:nvPr/>
        </p:nvSpPr>
        <p:spPr>
          <a:xfrm>
            <a:off x="583405" y="4357341"/>
            <a:ext cx="7964752" cy="228600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2200" dirty="0" smtClean="0">
              <a:latin typeface="Arial" panose="020B0604020202020204" pitchFamily="34" charset="0"/>
              <a:cs typeface="Arial" panose="020B0604020202020204" pitchFamily="34" charset="0"/>
            </a:endParaRPr>
          </a:p>
          <a:p>
            <a:pPr algn="ctr"/>
            <a:r>
              <a:rPr lang="en-US" sz="2200" dirty="0" smtClean="0">
                <a:latin typeface="Arial" panose="020B0604020202020204" pitchFamily="34" charset="0"/>
                <a:cs typeface="Arial" panose="020B0604020202020204" pitchFamily="34" charset="0"/>
              </a:rPr>
              <a:t>VD: Chỉ </a:t>
            </a:r>
            <a:r>
              <a:rPr lang="en-US" sz="2200" dirty="0">
                <a:latin typeface="Arial" panose="020B0604020202020204" pitchFamily="34" charset="0"/>
                <a:cs typeface="Arial" panose="020B0604020202020204" pitchFamily="34" charset="0"/>
              </a:rPr>
              <a:t>tiêu nào sau đây của EU chiếm tỉ trọng nhỏ nhất so với thế giới?</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 </a:t>
            </a:r>
            <a:r>
              <a:rPr lang="en-US" sz="2200" dirty="0" smtClean="0">
                <a:latin typeface="Arial" panose="020B0604020202020204" pitchFamily="34" charset="0"/>
                <a:cs typeface="Arial" panose="020B0604020202020204" pitchFamily="34" charset="0"/>
              </a:rPr>
              <a:t>Nhập khẩu.</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B</a:t>
            </a:r>
            <a:r>
              <a:rPr lang="en-US" sz="2200" dirty="0">
                <a:latin typeface="Arial" panose="020B0604020202020204" pitchFamily="34" charset="0"/>
                <a:cs typeface="Arial" panose="020B0604020202020204" pitchFamily="34" charset="0"/>
              </a:rPr>
              <a:t>. Diện tích</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C</a:t>
            </a:r>
            <a:r>
              <a:rPr lang="en-US" sz="2200" dirty="0">
                <a:latin typeface="Arial" panose="020B0604020202020204" pitchFamily="34" charset="0"/>
                <a:cs typeface="Arial" panose="020B0604020202020204" pitchFamily="34" charset="0"/>
              </a:rPr>
              <a:t>. GDP.</a:t>
            </a:r>
            <a:endParaRPr lang="vi-VN"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D</a:t>
            </a:r>
            <a:r>
              <a:rPr lang="en-US" sz="2200" dirty="0">
                <a:latin typeface="Arial" panose="020B0604020202020204" pitchFamily="34" charset="0"/>
                <a:cs typeface="Arial" panose="020B0604020202020204" pitchFamily="34" charset="0"/>
              </a:rPr>
              <a:t>. Xuất khẩu.</a:t>
            </a:r>
            <a:endParaRPr lang="vi-VN" sz="2200" dirty="0">
              <a:latin typeface="Arial" panose="020B0604020202020204" pitchFamily="34" charset="0"/>
              <a:cs typeface="Arial" panose="020B0604020202020204" pitchFamily="34" charset="0"/>
            </a:endParaRP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102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77672" y="1219200"/>
            <a:ext cx="8229600" cy="17526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6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600" dirty="0">
                <a:latin typeface="Times New Roman" pitchFamily="18" charset="0"/>
                <a:ea typeface="Tahoma" pitchFamily="34" charset="0"/>
                <a:cs typeface="Times New Roman" pitchFamily="18" charset="0"/>
              </a:rPr>
              <a:t>	</a:t>
            </a:r>
            <a:r>
              <a:rPr lang="en-US" sz="2600" i="1" dirty="0" smtClean="0">
                <a:latin typeface="Times New Roman" pitchFamily="18" charset="0"/>
                <a:ea typeface="Tahoma" pitchFamily="34" charset="0"/>
                <a:cs typeface="Times New Roman" pitchFamily="18" charset="0"/>
              </a:rPr>
              <a:t>3.4. </a:t>
            </a:r>
            <a:r>
              <a:rPr lang="en-US" sz="2800" i="1" dirty="0" smtClean="0">
                <a:latin typeface="Times New Roman" pitchFamily="18" charset="0"/>
                <a:ea typeface="Tahoma" pitchFamily="34" charset="0"/>
                <a:cs typeface="Times New Roman" pitchFamily="18" charset="0"/>
              </a:rPr>
              <a:t>Không sử dụng cụm từ Không có phương án nào đúng hoặc Tất cả đều đúng hoặc A và B đúng…</a:t>
            </a:r>
          </a:p>
          <a:p>
            <a:pPr marL="0" indent="0">
              <a:buNone/>
            </a:pPr>
            <a:endParaRPr lang="en-US" sz="2600" i="1" dirty="0">
              <a:latin typeface="Times New Roman" pitchFamily="18" charset="0"/>
              <a:ea typeface="Tahoma" pitchFamily="34" charset="0"/>
              <a:cs typeface="Times New Roman" pitchFamily="18" charset="0"/>
            </a:endParaRPr>
          </a:p>
        </p:txBody>
      </p:sp>
      <p:sp>
        <p:nvSpPr>
          <p:cNvPr id="2" name="Rounded Rectangle 1"/>
          <p:cNvSpPr/>
          <p:nvPr/>
        </p:nvSpPr>
        <p:spPr>
          <a:xfrm>
            <a:off x="721518" y="3733800"/>
            <a:ext cx="7964752" cy="2286000"/>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endParaRPr lang="en-US" sz="22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VD: Theo công dụng kinh tế tài nguyên thiên nhiên được phân loại thành</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có thể bị hao kiệt.</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nông nghiệp.</a:t>
            </a:r>
          </a:p>
          <a:p>
            <a:pPr marL="914400" lvl="1" indent="-457200">
              <a:buAutoNum type="alphaUcPeriod"/>
            </a:pPr>
            <a:r>
              <a:rPr lang="en-US" sz="2200" dirty="0" smtClean="0">
                <a:latin typeface="Arial" panose="020B0604020202020204" pitchFamily="34" charset="0"/>
                <a:cs typeface="Arial" panose="020B0604020202020204" pitchFamily="34" charset="0"/>
              </a:rPr>
              <a:t>Tài nguyên công nghiệp.</a:t>
            </a:r>
          </a:p>
          <a:p>
            <a:pPr marL="914400" lvl="1" indent="-457200">
              <a:buAutoNum type="alphaUcPeriod"/>
            </a:pPr>
            <a:r>
              <a:rPr lang="en-US" sz="2200" dirty="0" smtClean="0">
                <a:latin typeface="Arial" panose="020B0604020202020204" pitchFamily="34" charset="0"/>
                <a:cs typeface="Arial" panose="020B0604020202020204" pitchFamily="34" charset="0"/>
              </a:rPr>
              <a:t>B và C đúng</a:t>
            </a:r>
            <a:endParaRPr lang="vi-VN" sz="2200" dirty="0">
              <a:latin typeface="Arial" panose="020B0604020202020204" pitchFamily="34" charset="0"/>
              <a:cs typeface="Arial" panose="020B0604020202020204" pitchFamily="34" charset="0"/>
            </a:endParaRPr>
          </a:p>
          <a:p>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220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836" y="1295400"/>
            <a:ext cx="8229600" cy="609600"/>
          </a:xfrm>
        </p:spPr>
        <p:txBody>
          <a:bodyPr>
            <a:normAutofit/>
          </a:bodyPr>
          <a:lstStyle/>
          <a:p>
            <a:r>
              <a:rPr lang="en-US" sz="2800" dirty="0" smtClean="0">
                <a:solidFill>
                  <a:srgbClr val="C00000"/>
                </a:solidFill>
                <a:latin typeface="Times New Roman" pitchFamily="18" charset="0"/>
                <a:cs typeface="Times New Roman" pitchFamily="18" charset="0"/>
              </a:rPr>
              <a:t>PHÂN LOẠI CÁC CÂU HỎI</a:t>
            </a:r>
            <a:endParaRPr lang="en-US" sz="2800"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418776" cy="3962400"/>
          </a:xfrm>
        </p:spPr>
        <p:style>
          <a:lnRef idx="1">
            <a:schemeClr val="accent2"/>
          </a:lnRef>
          <a:fillRef idx="2">
            <a:schemeClr val="accent2"/>
          </a:fillRef>
          <a:effectRef idx="1">
            <a:schemeClr val="accent2"/>
          </a:effectRef>
          <a:fontRef idx="minor">
            <a:schemeClr val="dk1"/>
          </a:fontRef>
        </p:style>
        <p:txBody>
          <a:bodyPr>
            <a:noAutofit/>
          </a:bodyPr>
          <a:lstStyle/>
          <a:p>
            <a:pPr>
              <a:spcBef>
                <a:spcPts val="0"/>
              </a:spcBef>
            </a:pPr>
            <a:r>
              <a:rPr lang="en-US" sz="2800" b="1" dirty="0" smtClean="0">
                <a:latin typeface="Times New Roman" pitchFamily="18" charset="0"/>
                <a:cs typeface="Times New Roman" pitchFamily="18" charset="0"/>
              </a:rPr>
              <a:t>Trắc nghiệm tự luận</a:t>
            </a:r>
          </a:p>
          <a:p>
            <a:pPr lvl="1">
              <a:spcBef>
                <a:spcPts val="0"/>
              </a:spcBef>
            </a:pPr>
            <a:r>
              <a:rPr lang="en-US" dirty="0" smtClean="0">
                <a:latin typeface="Times New Roman" pitchFamily="18" charset="0"/>
                <a:cs typeface="Times New Roman" pitchFamily="18" charset="0"/>
              </a:rPr>
              <a:t>Hỏi tổng quát gộp nhiều ý</a:t>
            </a:r>
          </a:p>
          <a:p>
            <a:pPr lvl="1">
              <a:spcBef>
                <a:spcPts val="0"/>
              </a:spcBef>
            </a:pPr>
            <a:r>
              <a:rPr lang="en-US" dirty="0" smtClean="0">
                <a:latin typeface="Times New Roman" pitchFamily="18" charset="0"/>
                <a:cs typeface="Times New Roman" pitchFamily="18" charset="0"/>
              </a:rPr>
              <a:t>Cung cấp đáp án</a:t>
            </a:r>
          </a:p>
          <a:p>
            <a:pPr marL="457200" lvl="1" indent="0">
              <a:spcBef>
                <a:spcPts val="0"/>
              </a:spcBef>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Diễn giải; Tiểu luận, khóa luận; Luận văn, luận án</a:t>
            </a:r>
          </a:p>
          <a:p>
            <a:pPr>
              <a:spcBef>
                <a:spcPts val="0"/>
              </a:spcBef>
            </a:pPr>
            <a:r>
              <a:rPr lang="en-US" sz="2800" b="1" dirty="0" smtClean="0">
                <a:latin typeface="Times New Roman" pitchFamily="18" charset="0"/>
                <a:cs typeface="Times New Roman" pitchFamily="18" charset="0"/>
              </a:rPr>
              <a:t>Trắc nghiệm khách quan</a:t>
            </a:r>
          </a:p>
          <a:p>
            <a:pPr lvl="1">
              <a:spcBef>
                <a:spcPts val="0"/>
              </a:spcBef>
            </a:pPr>
            <a:r>
              <a:rPr lang="en-US" dirty="0" smtClean="0">
                <a:latin typeface="Times New Roman" pitchFamily="18" charset="0"/>
                <a:cs typeface="Times New Roman" pitchFamily="18" charset="0"/>
              </a:rPr>
              <a:t>Hỏi từng ý</a:t>
            </a:r>
          </a:p>
          <a:p>
            <a:pPr lvl="1">
              <a:spcBef>
                <a:spcPts val="0"/>
              </a:spcBef>
            </a:pPr>
            <a:r>
              <a:rPr lang="en-US" dirty="0" smtClean="0">
                <a:latin typeface="Times New Roman" pitchFamily="18" charset="0"/>
                <a:cs typeface="Times New Roman" pitchFamily="18" charset="0"/>
              </a:rPr>
              <a:t>Chọn đáp án</a:t>
            </a:r>
          </a:p>
          <a:p>
            <a:pPr marL="914400" lvl="2" indent="0">
              <a:spcBef>
                <a:spcPts val="0"/>
              </a:spcBef>
              <a:buNone/>
            </a:pPr>
            <a:r>
              <a:rPr lang="en-US" sz="2800" dirty="0" smtClean="0">
                <a:latin typeface="Times New Roman" pitchFamily="18" charset="0"/>
                <a:cs typeface="Times New Roman" pitchFamily="18" charset="0"/>
              </a:rPr>
              <a:t>Đúng – sai; Chọn trả lời; Ghép câu; Điền thêm</a:t>
            </a:r>
          </a:p>
          <a:p>
            <a:pPr lvl="1">
              <a:spcBef>
                <a:spcPts val="0"/>
              </a:spcBef>
              <a:buFont typeface="Arial" pitchFamily="34" charset="0"/>
              <a:buChar char="•"/>
            </a:pPr>
            <a:endParaRPr lang="en-US" dirty="0">
              <a:latin typeface="Times New Roman" pitchFamily="18" charset="0"/>
              <a:cs typeface="Times New Roman" pitchFamily="18" charset="0"/>
            </a:endParaRPr>
          </a:p>
          <a:p>
            <a:pPr marL="457200" lvl="1" indent="0">
              <a:spcBef>
                <a:spcPts val="0"/>
              </a:spcBef>
              <a:buNone/>
            </a:pPr>
            <a:r>
              <a:rPr lang="en-US" dirty="0">
                <a:latin typeface="Times New Roman" pitchFamily="18" charset="0"/>
                <a:cs typeface="Times New Roman" pitchFamily="18" charset="0"/>
              </a:rPr>
              <a:t>	</a:t>
            </a:r>
          </a:p>
        </p:txBody>
      </p:sp>
      <p:grpSp>
        <p:nvGrpSpPr>
          <p:cNvPr id="4" name="Group 3"/>
          <p:cNvGrpSpPr/>
          <p:nvPr/>
        </p:nvGrpSpPr>
        <p:grpSpPr>
          <a:xfrm>
            <a:off x="27709" y="381000"/>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7" name="Rectangle 6"/>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TextBox 7"/>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9977544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17526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3.5</a:t>
            </a:r>
            <a:r>
              <a:rPr lang="en-US" sz="2400" i="1" dirty="0">
                <a:latin typeface="Times New Roman" pitchFamily="18" charset="0"/>
                <a:ea typeface="Tahoma" pitchFamily="34" charset="0"/>
                <a:cs typeface="Times New Roman" pitchFamily="18" charset="0"/>
              </a:rPr>
              <a:t>. Các phương án lựa chọn </a:t>
            </a:r>
            <a:r>
              <a:rPr lang="en-US" sz="2400" i="1" dirty="0" smtClean="0">
                <a:latin typeface="Times New Roman" pitchFamily="18" charset="0"/>
                <a:ea typeface="Tahoma" pitchFamily="34" charset="0"/>
                <a:cs typeface="Times New Roman" pitchFamily="18" charset="0"/>
              </a:rPr>
              <a:t>phải phù hợp với phần dẫn và có độ dài tương đương nhau hoặc sắp xếp các phương án theo thứ tự từ phương án ngắn đến dài.</a:t>
            </a:r>
            <a:endParaRPr lang="en-US" sz="2400" i="1" dirty="0">
              <a:latin typeface="Times New Roman" pitchFamily="18" charset="0"/>
              <a:ea typeface="Tahoma" pitchFamily="34" charset="0"/>
              <a:cs typeface="Times New Roman" pitchFamily="18" charset="0"/>
            </a:endParaRPr>
          </a:p>
        </p:txBody>
      </p:sp>
      <p:sp>
        <p:nvSpPr>
          <p:cNvPr id="2" name="Rounded Rectangle 1"/>
          <p:cNvSpPr/>
          <p:nvPr/>
        </p:nvSpPr>
        <p:spPr>
          <a:xfrm>
            <a:off x="304800" y="3276600"/>
            <a:ext cx="8458200" cy="3405042"/>
          </a:xfrm>
          <a:prstGeom prst="round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rtlCol="0" anchor="ctr"/>
          <a:lstStyle/>
          <a:p>
            <a:r>
              <a:rPr lang="en-US" sz="2200" dirty="0" smtClean="0">
                <a:latin typeface="Arial" panose="020B0604020202020204" pitchFamily="34" charset="0"/>
                <a:cs typeface="Arial" panose="020B0604020202020204" pitchFamily="34" charset="0"/>
              </a:rPr>
              <a:t>VD: Mục tiêu của phát triển bền vững là đảm bảo cho con người có</a:t>
            </a:r>
          </a:p>
          <a:p>
            <a:pPr marL="457200" indent="-457200">
              <a:buFontTx/>
              <a:buAutoNum type="alphaUcPeriod"/>
            </a:pPr>
            <a:r>
              <a:rPr lang="en-US" sz="2200" dirty="0">
                <a:latin typeface="Arial" panose="020B0604020202020204" pitchFamily="34" charset="0"/>
                <a:cs typeface="Arial" panose="020B0604020202020204" pitchFamily="34" charset="0"/>
              </a:rPr>
              <a:t>đ</a:t>
            </a:r>
            <a:r>
              <a:rPr lang="en-US" sz="2200" dirty="0" smtClean="0">
                <a:latin typeface="Arial" panose="020B0604020202020204" pitchFamily="34" charset="0"/>
                <a:cs typeface="Arial" panose="020B0604020202020204" pitchFamily="34" charset="0"/>
              </a:rPr>
              <a:t>ời </a:t>
            </a:r>
            <a:r>
              <a:rPr lang="en-US" sz="2200" dirty="0">
                <a:latin typeface="Arial" panose="020B0604020202020204" pitchFamily="34" charset="0"/>
                <a:cs typeface="Arial" panose="020B0604020202020204" pitchFamily="34" charset="0"/>
              </a:rPr>
              <a:t>sống vật chất, tinh thần ngày càng đầy đủ, tiện nghi.</a:t>
            </a:r>
          </a:p>
          <a:p>
            <a:pPr marL="457200" indent="-457200">
              <a:buAutoNum type="alphaUcPeriod"/>
            </a:pPr>
            <a:r>
              <a:rPr lang="en-US" sz="2200" dirty="0" smtClean="0">
                <a:latin typeface="Arial" panose="020B0604020202020204" pitchFamily="34" charset="0"/>
                <a:cs typeface="Arial" panose="020B0604020202020204" pitchFamily="34" charset="0"/>
              </a:rPr>
              <a:t>đời sống vật chất, tinh thần ngày càng cao, môi trường sống lành mạnh.</a:t>
            </a:r>
          </a:p>
          <a:p>
            <a:pPr marL="457200" indent="-457200">
              <a:buAutoNum type="alphaUcPeriod"/>
            </a:pPr>
            <a:r>
              <a:rPr lang="en-US" sz="2200" dirty="0">
                <a:latin typeface="Arial" panose="020B0604020202020204" pitchFamily="34" charset="0"/>
                <a:cs typeface="Arial" panose="020B0604020202020204" pitchFamily="34" charset="0"/>
              </a:rPr>
              <a:t>t</a:t>
            </a:r>
            <a:r>
              <a:rPr lang="en-US" sz="2200" dirty="0" smtClean="0">
                <a:latin typeface="Arial" panose="020B0604020202020204" pitchFamily="34" charset="0"/>
                <a:cs typeface="Arial" panose="020B0604020202020204" pitchFamily="34" charset="0"/>
              </a:rPr>
              <a:t>hu nhập bình quân đầu người cao, sức khỏe và tuổi thọ ngày càng cao.</a:t>
            </a:r>
          </a:p>
          <a:p>
            <a:pPr marL="457200" indent="-457200">
              <a:buAutoNum type="alphaUcPeriod"/>
            </a:pPr>
            <a:r>
              <a:rPr lang="en-US" sz="2200" dirty="0">
                <a:latin typeface="Arial" panose="020B0604020202020204" pitchFamily="34" charset="0"/>
                <a:cs typeface="Arial" panose="020B0604020202020204" pitchFamily="34" charset="0"/>
              </a:rPr>
              <a:t>l</a:t>
            </a:r>
            <a:r>
              <a:rPr lang="en-US" sz="2200" dirty="0" smtClean="0">
                <a:latin typeface="Arial" panose="020B0604020202020204" pitchFamily="34" charset="0"/>
                <a:cs typeface="Arial" panose="020B0604020202020204" pitchFamily="34" charset="0"/>
              </a:rPr>
              <a:t>ương thực đảm bảo, nguồn nước sạch, môi trường sống an toàn, rộng mở.</a:t>
            </a: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25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667000"/>
          </a:xfrm>
          <a:ln/>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US" sz="2400" b="1" dirty="0">
                <a:latin typeface="Times New Roman" pitchFamily="18" charset="0"/>
                <a:ea typeface="Tahoma" pitchFamily="34" charset="0"/>
                <a:cs typeface="Times New Roman" pitchFamily="18" charset="0"/>
              </a:rPr>
              <a:t>3. Kĩ thuật viết các phương án lựa chọn</a:t>
            </a:r>
          </a:p>
          <a:p>
            <a:pPr marL="0" indent="0">
              <a:buNone/>
            </a:pPr>
            <a:r>
              <a:rPr lang="en-US" sz="2400" dirty="0">
                <a:latin typeface="Times New Roman" pitchFamily="18" charset="0"/>
                <a:ea typeface="Tahoma" pitchFamily="34" charset="0"/>
                <a:cs typeface="Times New Roman" pitchFamily="18" charset="0"/>
              </a:rPr>
              <a:t>	</a:t>
            </a:r>
            <a:r>
              <a:rPr lang="en-US" sz="2400" i="1" dirty="0" smtClean="0">
                <a:latin typeface="Times New Roman" pitchFamily="18" charset="0"/>
                <a:ea typeface="Tahoma" pitchFamily="34" charset="0"/>
                <a:cs typeface="Times New Roman" pitchFamily="18" charset="0"/>
              </a:rPr>
              <a:t>3.6. </a:t>
            </a:r>
            <a:r>
              <a:rPr lang="en-US" sz="2400" i="1" dirty="0">
                <a:latin typeface="Times New Roman" pitchFamily="18" charset="0"/>
                <a:ea typeface="Tahoma" pitchFamily="34" charset="0"/>
                <a:cs typeface="Times New Roman" pitchFamily="18" charset="0"/>
              </a:rPr>
              <a:t>Câu trả lời đúng phải được thiết lập ở các vị trí khác nhau với tỉ lệ từ 10% đến 25%</a:t>
            </a:r>
          </a:p>
          <a:p>
            <a:pPr marL="0" indent="0">
              <a:buNone/>
            </a:pPr>
            <a:r>
              <a:rPr lang="en-US" sz="2400" dirty="0" smtClean="0">
                <a:latin typeface="Times New Roman" pitchFamily="18" charset="0"/>
                <a:ea typeface="Tahoma" pitchFamily="34" charset="0"/>
                <a:cs typeface="Times New Roman" pitchFamily="18" charset="0"/>
              </a:rPr>
              <a:t>Nên </a:t>
            </a:r>
            <a:r>
              <a:rPr lang="en-US" sz="2400" dirty="0">
                <a:latin typeface="Times New Roman" pitchFamily="18" charset="0"/>
                <a:ea typeface="Tahoma" pitchFamily="34" charset="0"/>
                <a:cs typeface="Times New Roman" pitchFamily="18" charset="0"/>
              </a:rPr>
              <a:t>chia gần đều số lần xuất hiện cho các phương án A, B, C, D. Không nên để cho phương án đúng xuất hiện ở cùng một vị trí liên tục ở nhiều câu cạnh </a:t>
            </a:r>
            <a:r>
              <a:rPr lang="en-US" sz="2400" dirty="0" smtClean="0">
                <a:latin typeface="Times New Roman" pitchFamily="18" charset="0"/>
                <a:ea typeface="Tahoma" pitchFamily="34" charset="0"/>
                <a:cs typeface="Times New Roman" pitchFamily="18" charset="0"/>
              </a:rPr>
              <a:t>nhau.</a:t>
            </a:r>
            <a:endParaRPr lang="en-US" sz="2400" dirty="0">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1408554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36576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lgn="just">
              <a:buNone/>
            </a:pPr>
            <a:r>
              <a:rPr lang="en-US" sz="2400" dirty="0">
                <a:solidFill>
                  <a:schemeClr val="tx2">
                    <a:lumMod val="75000"/>
                  </a:schemeClr>
                </a:solidFill>
                <a:latin typeface="Times New Roman" pitchFamily="18" charset="0"/>
                <a:ea typeface="Tahoma" pitchFamily="34" charset="0"/>
                <a:cs typeface="Times New Roman" pitchFamily="18" charset="0"/>
              </a:rPr>
              <a:t>	</a:t>
            </a:r>
            <a:r>
              <a:rPr lang="en-US" sz="2400" dirty="0" smtClean="0">
                <a:solidFill>
                  <a:schemeClr val="tx2">
                    <a:lumMod val="75000"/>
                  </a:schemeClr>
                </a:solidFill>
                <a:latin typeface="Times New Roman" pitchFamily="18" charset="0"/>
                <a:ea typeface="Tahoma" pitchFamily="34" charset="0"/>
                <a:cs typeface="Times New Roman" pitchFamily="18" charset="0"/>
              </a:rPr>
              <a:t>- </a:t>
            </a:r>
            <a:r>
              <a:rPr lang="en-US" sz="2400" i="1" dirty="0" smtClean="0">
                <a:solidFill>
                  <a:schemeClr val="tx2">
                    <a:lumMod val="75000"/>
                  </a:schemeClr>
                </a:solidFill>
                <a:latin typeface="Times New Roman" pitchFamily="18" charset="0"/>
                <a:ea typeface="Tahoma" pitchFamily="34" charset="0"/>
                <a:cs typeface="Times New Roman" pitchFamily="18" charset="0"/>
              </a:rPr>
              <a:t>Phương </a:t>
            </a:r>
            <a:r>
              <a:rPr lang="en-US" sz="2400" i="1" dirty="0">
                <a:solidFill>
                  <a:schemeClr val="tx2">
                    <a:lumMod val="75000"/>
                  </a:schemeClr>
                </a:solidFill>
                <a:latin typeface="Times New Roman" pitchFamily="18" charset="0"/>
                <a:ea typeface="Tahoma" pitchFamily="34" charset="0"/>
                <a:cs typeface="Times New Roman" pitchFamily="18" charset="0"/>
              </a:rPr>
              <a:t>án nhiễu không nên “sai” một cách quá lộ </a:t>
            </a:r>
            <a:r>
              <a:rPr lang="en-US" sz="2400" i="1" dirty="0" smtClean="0">
                <a:solidFill>
                  <a:schemeClr val="tx2">
                    <a:lumMod val="75000"/>
                  </a:schemeClr>
                </a:solidFill>
                <a:latin typeface="Times New Roman" pitchFamily="18" charset="0"/>
                <a:ea typeface="Tahoma" pitchFamily="34" charset="0"/>
                <a:cs typeface="Times New Roman" pitchFamily="18" charset="0"/>
              </a:rPr>
              <a:t>liễu. </a:t>
            </a:r>
          </a:p>
          <a:p>
            <a:pPr marL="0" indent="0" algn="just">
              <a:buNone/>
            </a:pPr>
            <a:r>
              <a:rPr lang="en-US" sz="2400" dirty="0" smtClean="0">
                <a:solidFill>
                  <a:schemeClr val="tx2">
                    <a:lumMod val="75000"/>
                  </a:schemeClr>
                </a:solidFill>
                <a:latin typeface="Times New Roman" pitchFamily="18" charset="0"/>
                <a:ea typeface="Tahoma" pitchFamily="34" charset="0"/>
                <a:cs typeface="Times New Roman" pitchFamily="18" charset="0"/>
              </a:rPr>
              <a:t>Phương án nhiễu là câu trả lời hợp lí nhưng không chính xác đối với câu hỏi hoặc vấn đề được nêu ra trong câu dẫn. Phải sai nhưng hợp lí cùng “pha” với đáp án đúng.</a:t>
            </a:r>
          </a:p>
          <a:p>
            <a:pPr marL="0" indent="0" algn="just">
              <a:buNone/>
            </a:pPr>
            <a:r>
              <a:rPr lang="en-US" sz="2400" dirty="0" smtClean="0">
                <a:solidFill>
                  <a:schemeClr val="tx2">
                    <a:lumMod val="75000"/>
                  </a:schemeClr>
                </a:solidFill>
                <a:latin typeface="Times New Roman" pitchFamily="18" charset="0"/>
                <a:ea typeface="Tahoma" pitchFamily="34" charset="0"/>
                <a:cs typeface="Times New Roman" pitchFamily="18" charset="0"/>
              </a:rPr>
              <a:t>Cần xác định được khả năng học sinh hiểu sai hoặc khuynh hướng dạy học nào đó dẫn đến hiểu sai góp phần vào cải tiến phương pháp dạy học và điều chỉnh quá trình học của học sinh.</a:t>
            </a:r>
            <a:endParaRPr lang="en-US" sz="2400" dirty="0">
              <a:solidFill>
                <a:schemeClr val="tx2">
                  <a:lumMod val="75000"/>
                </a:schemeClr>
              </a:solidFill>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25352318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8382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endParaRPr lang="en-US" sz="2400" dirty="0">
              <a:solidFill>
                <a:schemeClr val="accent5">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398594" y="2514601"/>
            <a:ext cx="8610600" cy="4243242"/>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endParaRPr lang="en-US" sz="2400" dirty="0" smtClean="0">
              <a:solidFill>
                <a:schemeClr val="accent2">
                  <a:lumMod val="50000"/>
                </a:schemeClr>
              </a:solidFill>
              <a:latin typeface="Arial" panose="020B0604020202020204" pitchFamily="34" charset="0"/>
              <a:cs typeface="Arial" panose="020B0604020202020204" pitchFamily="34" charset="0"/>
            </a:endParaRPr>
          </a:p>
          <a:p>
            <a:r>
              <a:rPr lang="en-US" sz="2400" dirty="0" smtClean="0">
                <a:solidFill>
                  <a:schemeClr val="accent2">
                    <a:lumMod val="50000"/>
                  </a:schemeClr>
                </a:solidFill>
                <a:latin typeface="Arial" panose="020B0604020202020204" pitchFamily="34" charset="0"/>
                <a:cs typeface="Arial" panose="020B0604020202020204" pitchFamily="34" charset="0"/>
              </a:rPr>
              <a:t>VD: Nguyên nhân chính làm cho môi trường ở các nước đang phát triển thêm phức tạp do</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g</a:t>
            </a:r>
            <a:r>
              <a:rPr lang="en-US" sz="2400" dirty="0" smtClean="0">
                <a:solidFill>
                  <a:schemeClr val="accent2">
                    <a:lumMod val="50000"/>
                  </a:schemeClr>
                </a:solidFill>
                <a:latin typeface="Arial" panose="020B0604020202020204" pitchFamily="34" charset="0"/>
                <a:cs typeface="Arial" panose="020B0604020202020204" pitchFamily="34" charset="0"/>
              </a:rPr>
              <a:t>ia tăng dân số nhanh và bùng nổ dân số liên tiếp trong nhiều năm. </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t</a:t>
            </a:r>
            <a:r>
              <a:rPr lang="en-US" sz="2400" dirty="0" smtClean="0">
                <a:solidFill>
                  <a:schemeClr val="accent2">
                    <a:lumMod val="50000"/>
                  </a:schemeClr>
                </a:solidFill>
                <a:latin typeface="Arial" panose="020B0604020202020204" pitchFamily="34" charset="0"/>
                <a:cs typeface="Arial" panose="020B0604020202020204" pitchFamily="34" charset="0"/>
              </a:rPr>
              <a:t>ốc độ tăng trưởng kinh tế thấp, cơ cấu kinh tế chậm chuyển dịch.</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c</a:t>
            </a:r>
            <a:r>
              <a:rPr lang="en-US" sz="2400" dirty="0" smtClean="0">
                <a:solidFill>
                  <a:schemeClr val="accent2">
                    <a:lumMod val="50000"/>
                  </a:schemeClr>
                </a:solidFill>
                <a:latin typeface="Arial" panose="020B0604020202020204" pitchFamily="34" charset="0"/>
                <a:cs typeface="Arial" panose="020B0604020202020204" pitchFamily="34" charset="0"/>
              </a:rPr>
              <a:t>hiến tranh, xung đột sắc tộc và tôn giáo triền miên.</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n</a:t>
            </a:r>
            <a:r>
              <a:rPr lang="en-US" sz="2400" dirty="0" smtClean="0">
                <a:solidFill>
                  <a:schemeClr val="accent2">
                    <a:lumMod val="50000"/>
                  </a:schemeClr>
                </a:solidFill>
                <a:latin typeface="Arial" panose="020B0604020202020204" pitchFamily="34" charset="0"/>
                <a:cs typeface="Arial" panose="020B0604020202020204" pitchFamily="34" charset="0"/>
              </a:rPr>
              <a:t>hận chuyển giao công nghệ sản xuất dễ gây ô nhiễm từ các nước phát triển.</a:t>
            </a:r>
          </a:p>
          <a:p>
            <a:r>
              <a:rPr lang="en-US" sz="2400" b="1" dirty="0" smtClean="0">
                <a:solidFill>
                  <a:schemeClr val="accent2">
                    <a:lumMod val="50000"/>
                  </a:schemeClr>
                </a:solidFill>
                <a:latin typeface="Arial" panose="020B0604020202020204" pitchFamily="34" charset="0"/>
                <a:cs typeface="Arial" panose="020B0604020202020204" pitchFamily="34" charset="0"/>
              </a:rPr>
              <a:t>=&gt; Mỗi </a:t>
            </a:r>
            <a:r>
              <a:rPr lang="en-US" sz="2400" b="1" dirty="0">
                <a:solidFill>
                  <a:schemeClr val="accent2">
                    <a:lumMod val="50000"/>
                  </a:schemeClr>
                </a:solidFill>
                <a:latin typeface="Arial" panose="020B0604020202020204" pitchFamily="34" charset="0"/>
                <a:cs typeface="Arial" panose="020B0604020202020204" pitchFamily="34" charset="0"/>
              </a:rPr>
              <a:t>phương án là một pha khác nhau, phương án B và C không ăn nhập gì với câu dẫn.</a:t>
            </a:r>
          </a:p>
          <a:p>
            <a:endParaRPr lang="vi-VN" sz="24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510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8382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endParaRPr lang="en-US" sz="2400" dirty="0">
              <a:solidFill>
                <a:schemeClr val="accent5">
                  <a:lumMod val="50000"/>
                </a:schemeClr>
              </a:solidFill>
              <a:latin typeface="Times New Roman" pitchFamily="18" charset="0"/>
              <a:ea typeface="Tahoma" pitchFamily="34" charset="0"/>
              <a:cs typeface="Times New Roman" pitchFamily="18" charset="0"/>
            </a:endParaRPr>
          </a:p>
        </p:txBody>
      </p:sp>
      <p:sp>
        <p:nvSpPr>
          <p:cNvPr id="2" name="Rounded Rectangle 1"/>
          <p:cNvSpPr/>
          <p:nvPr/>
        </p:nvSpPr>
        <p:spPr>
          <a:xfrm>
            <a:off x="304800" y="2438400"/>
            <a:ext cx="8610600" cy="4038600"/>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r>
              <a:rPr lang="en-US" sz="2400" b="1" dirty="0" smtClean="0">
                <a:solidFill>
                  <a:schemeClr val="accent2">
                    <a:lumMod val="50000"/>
                  </a:schemeClr>
                </a:solidFill>
                <a:latin typeface="Arial" panose="020B0604020202020204" pitchFamily="34" charset="0"/>
                <a:cs typeface="Arial" panose="020B0604020202020204" pitchFamily="34" charset="0"/>
              </a:rPr>
              <a:t>Sửa lại là:</a:t>
            </a:r>
          </a:p>
          <a:p>
            <a:r>
              <a:rPr lang="en-US" sz="2400" dirty="0" smtClean="0">
                <a:solidFill>
                  <a:schemeClr val="accent2">
                    <a:lumMod val="50000"/>
                  </a:schemeClr>
                </a:solidFill>
                <a:latin typeface="Arial" panose="020B0604020202020204" pitchFamily="34" charset="0"/>
                <a:cs typeface="Arial" panose="020B0604020202020204" pitchFamily="34" charset="0"/>
              </a:rPr>
              <a:t>Nguyên nhân gia tăng ô nhiễm môi trường ở các nước đang phát triển trong thời gian gần đây là do</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g</a:t>
            </a:r>
            <a:r>
              <a:rPr lang="en-US" sz="2400" dirty="0" smtClean="0">
                <a:solidFill>
                  <a:schemeClr val="accent2">
                    <a:lumMod val="50000"/>
                  </a:schemeClr>
                </a:solidFill>
                <a:latin typeface="Arial" panose="020B0604020202020204" pitchFamily="34" charset="0"/>
                <a:cs typeface="Arial" panose="020B0604020202020204" pitchFamily="34" charset="0"/>
              </a:rPr>
              <a:t>ia tăng dân số nhanh và bùng nổ dân số liên tiếp trong nhiều năm. </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k</a:t>
            </a:r>
            <a:r>
              <a:rPr lang="en-US" sz="2400" dirty="0" smtClean="0">
                <a:solidFill>
                  <a:schemeClr val="accent2">
                    <a:lumMod val="50000"/>
                  </a:schemeClr>
                </a:solidFill>
                <a:latin typeface="Arial" panose="020B0604020202020204" pitchFamily="34" charset="0"/>
                <a:cs typeface="Arial" panose="020B0604020202020204" pitchFamily="34" charset="0"/>
              </a:rPr>
              <a:t>inh tế chậm phát triển, chi phí đầu tư bảo vệ môi trường thấp.</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v</a:t>
            </a:r>
            <a:r>
              <a:rPr lang="en-US" sz="2400" dirty="0" smtClean="0">
                <a:solidFill>
                  <a:schemeClr val="accent2">
                    <a:lumMod val="50000"/>
                  </a:schemeClr>
                </a:solidFill>
                <a:latin typeface="Arial" panose="020B0604020202020204" pitchFamily="34" charset="0"/>
                <a:cs typeface="Arial" panose="020B0604020202020204" pitchFamily="34" charset="0"/>
              </a:rPr>
              <a:t>iệc gia tăng khai thác tài nguyên xuất khẩu để thu ngoại tệ.</a:t>
            </a:r>
          </a:p>
          <a:p>
            <a:pPr marL="457200" indent="-457200">
              <a:buAutoNum type="alphaUcPeriod"/>
            </a:pPr>
            <a:r>
              <a:rPr lang="en-US" sz="2400" dirty="0">
                <a:solidFill>
                  <a:schemeClr val="accent2">
                    <a:lumMod val="50000"/>
                  </a:schemeClr>
                </a:solidFill>
                <a:latin typeface="Arial" panose="020B0604020202020204" pitchFamily="34" charset="0"/>
                <a:cs typeface="Arial" panose="020B0604020202020204" pitchFamily="34" charset="0"/>
              </a:rPr>
              <a:t>n</a:t>
            </a:r>
            <a:r>
              <a:rPr lang="en-US" sz="2400" dirty="0" smtClean="0">
                <a:solidFill>
                  <a:schemeClr val="accent2">
                    <a:lumMod val="50000"/>
                  </a:schemeClr>
                </a:solidFill>
                <a:latin typeface="Arial" panose="020B0604020202020204" pitchFamily="34" charset="0"/>
                <a:cs typeface="Arial" panose="020B0604020202020204" pitchFamily="34" charset="0"/>
              </a:rPr>
              <a:t>hận chuyển giao công nghệ sản xuất dễ gây ô nhiễm từ các nước phát triển.</a:t>
            </a:r>
            <a:endParaRPr lang="vi-VN" sz="2400"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007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28600" y="228600"/>
            <a:ext cx="8619667" cy="661842"/>
            <a:chOff x="262166" y="3098079"/>
            <a:chExt cx="8619667" cy="661842"/>
          </a:xfrm>
        </p:grpSpPr>
        <p:grpSp>
          <p:nvGrpSpPr>
            <p:cNvPr id="4" name="Group 3"/>
            <p:cNvGrpSpPr/>
            <p:nvPr/>
          </p:nvGrpSpPr>
          <p:grpSpPr>
            <a:xfrm>
              <a:off x="593087" y="3164264"/>
              <a:ext cx="8288746" cy="529474"/>
              <a:chOff x="403822" y="4234888"/>
              <a:chExt cx="8288746" cy="529474"/>
            </a:xfrm>
          </p:grpSpPr>
          <p:sp>
            <p:nvSpPr>
              <p:cNvPr id="6" name="Rectangle 5"/>
              <p:cNvSpPr/>
              <p:nvPr/>
            </p:nvSpPr>
            <p:spPr>
              <a:xfrm>
                <a:off x="403822" y="4234888"/>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TextBox 6"/>
              <p:cNvSpPr txBox="1"/>
              <p:nvPr/>
            </p:nvSpPr>
            <p:spPr>
              <a:xfrm>
                <a:off x="403822" y="4234888"/>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VI. KĨ THUẬT VIẾT CÂU HỎI MCQ</a:t>
                </a:r>
                <a:endParaRPr lang="en-US" sz="2800" kern="1200" dirty="0">
                  <a:latin typeface="Times New Roman" panose="02020603050405020304" pitchFamily="18" charset="0"/>
                  <a:cs typeface="Times New Roman" panose="02020603050405020304" pitchFamily="18" charset="0"/>
                </a:endParaRPr>
              </a:p>
            </p:txBody>
          </p:sp>
        </p:grpSp>
        <p:sp>
          <p:nvSpPr>
            <p:cNvPr id="5" name="Oval 4"/>
            <p:cNvSpPr/>
            <p:nvPr/>
          </p:nvSpPr>
          <p:spPr>
            <a:xfrm>
              <a:off x="262166" y="3098079"/>
              <a:ext cx="661842" cy="661842"/>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
        <p:nvSpPr>
          <p:cNvPr id="9" name="Content Placeholder 2"/>
          <p:cNvSpPr>
            <a:spLocks noGrp="1"/>
          </p:cNvSpPr>
          <p:nvPr>
            <p:ph idx="1"/>
          </p:nvPr>
        </p:nvSpPr>
        <p:spPr>
          <a:xfrm>
            <a:off x="457200" y="1371600"/>
            <a:ext cx="8229600" cy="2133600"/>
          </a:xfrm>
          <a:ln/>
        </p:spPr>
        <p:style>
          <a:lnRef idx="1">
            <a:schemeClr val="accent2"/>
          </a:lnRef>
          <a:fillRef idx="2">
            <a:schemeClr val="accent2"/>
          </a:fillRef>
          <a:effectRef idx="1">
            <a:schemeClr val="accent2"/>
          </a:effectRef>
          <a:fontRef idx="minor">
            <a:schemeClr val="dk1"/>
          </a:fontRef>
        </p:style>
        <p:txBody>
          <a:bodyPr>
            <a:noAutofit/>
          </a:bodyPr>
          <a:lstStyle/>
          <a:p>
            <a:pPr marL="0" indent="0">
              <a:buNone/>
            </a:pPr>
            <a:r>
              <a:rPr lang="en-US" sz="2400" b="1" dirty="0">
                <a:solidFill>
                  <a:schemeClr val="tx2">
                    <a:lumMod val="75000"/>
                  </a:schemeClr>
                </a:solidFill>
                <a:latin typeface="Times New Roman" pitchFamily="18" charset="0"/>
                <a:ea typeface="Tahoma" pitchFamily="34" charset="0"/>
                <a:cs typeface="Times New Roman" pitchFamily="18" charset="0"/>
              </a:rPr>
              <a:t>4. Lưu ý đối với phương án nhiễu</a:t>
            </a:r>
          </a:p>
          <a:p>
            <a:pPr marL="0" indent="0">
              <a:buNone/>
            </a:pPr>
            <a:r>
              <a:rPr lang="en-US" sz="2400" dirty="0">
                <a:solidFill>
                  <a:schemeClr val="tx2">
                    <a:lumMod val="75000"/>
                  </a:schemeClr>
                </a:solidFill>
                <a:latin typeface="Times New Roman" pitchFamily="18" charset="0"/>
                <a:ea typeface="Tahoma" pitchFamily="34" charset="0"/>
                <a:cs typeface="Times New Roman" pitchFamily="18" charset="0"/>
              </a:rPr>
              <a:t>	</a:t>
            </a:r>
            <a:r>
              <a:rPr lang="en-US" sz="2400" i="1" dirty="0" smtClean="0">
                <a:solidFill>
                  <a:schemeClr val="accent5">
                    <a:lumMod val="50000"/>
                  </a:schemeClr>
                </a:solidFill>
                <a:latin typeface="Times New Roman" pitchFamily="18" charset="0"/>
                <a:ea typeface="Tahoma" pitchFamily="34" charset="0"/>
                <a:cs typeface="Times New Roman" pitchFamily="18" charset="0"/>
              </a:rPr>
              <a:t>Tránh </a:t>
            </a:r>
            <a:r>
              <a:rPr lang="en-US" sz="2400" i="1" dirty="0">
                <a:solidFill>
                  <a:schemeClr val="accent5">
                    <a:lumMod val="50000"/>
                  </a:schemeClr>
                </a:solidFill>
                <a:latin typeface="Times New Roman" pitchFamily="18" charset="0"/>
                <a:ea typeface="Tahoma" pitchFamily="34" charset="0"/>
                <a:cs typeface="Times New Roman" pitchFamily="18" charset="0"/>
              </a:rPr>
              <a:t>dùng các cụm từ chưa đúng (sai ngữ pháp, kiến thức…): </a:t>
            </a:r>
          </a:p>
          <a:p>
            <a:pPr marL="0" indent="0">
              <a:buNone/>
            </a:pPr>
            <a:r>
              <a:rPr lang="en-US" sz="2400" dirty="0">
                <a:solidFill>
                  <a:schemeClr val="accent5">
                    <a:lumMod val="50000"/>
                  </a:schemeClr>
                </a:solidFill>
                <a:latin typeface="Times New Roman" pitchFamily="18" charset="0"/>
                <a:ea typeface="Tahoma" pitchFamily="34" charset="0"/>
                <a:cs typeface="Times New Roman" pitchFamily="18" charset="0"/>
              </a:rPr>
              <a:t>Hãy viết các phương án nhiễu là các phát biểu đúng, nhưng không trả lời cho câu hỏi.</a:t>
            </a:r>
          </a:p>
        </p:txBody>
      </p:sp>
      <p:sp>
        <p:nvSpPr>
          <p:cNvPr id="2" name="Rounded Rectangle 1"/>
          <p:cNvSpPr/>
          <p:nvPr/>
        </p:nvSpPr>
        <p:spPr>
          <a:xfrm>
            <a:off x="559521" y="3810000"/>
            <a:ext cx="7964752" cy="2695284"/>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r>
              <a:rPr lang="en-US" sz="2200" dirty="0" smtClean="0">
                <a:latin typeface="Arial" panose="020B0604020202020204" pitchFamily="34" charset="0"/>
                <a:cs typeface="Arial" panose="020B0604020202020204" pitchFamily="34" charset="0"/>
              </a:rPr>
              <a:t>VD: </a:t>
            </a:r>
            <a:r>
              <a:rPr lang="pt-BR" sz="2200" dirty="0" smtClean="0">
                <a:latin typeface="Arial" panose="020B0604020202020204" pitchFamily="34" charset="0"/>
                <a:cs typeface="Arial" panose="020B0604020202020204" pitchFamily="34" charset="0"/>
              </a:rPr>
              <a:t>Đặc </a:t>
            </a:r>
            <a:r>
              <a:rPr lang="pt-BR" sz="2200" dirty="0">
                <a:latin typeface="Arial" panose="020B0604020202020204" pitchFamily="34" charset="0"/>
                <a:cs typeface="Arial" panose="020B0604020202020204" pitchFamily="34" charset="0"/>
              </a:rPr>
              <a:t>điểm tự nhiên nào sau đây </a:t>
            </a:r>
            <a:r>
              <a:rPr lang="pt-BR" sz="2200" b="1" dirty="0">
                <a:latin typeface="Arial" panose="020B0604020202020204" pitchFamily="34" charset="0"/>
                <a:cs typeface="Arial" panose="020B0604020202020204" pitchFamily="34" charset="0"/>
              </a:rPr>
              <a:t>không đúng</a:t>
            </a:r>
            <a:r>
              <a:rPr lang="pt-BR" sz="2200" dirty="0">
                <a:latin typeface="Arial" panose="020B0604020202020204" pitchFamily="34" charset="0"/>
                <a:cs typeface="Arial" panose="020B0604020202020204" pitchFamily="34" charset="0"/>
              </a:rPr>
              <a:t> với Đông Nam Á lục địa?</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A. Địa hình bị chia cắt bởi các dãy núi.</a:t>
            </a:r>
            <a:endParaRPr lang="vi-VN" sz="2200" dirty="0">
              <a:latin typeface="Arial" panose="020B0604020202020204" pitchFamily="34" charset="0"/>
              <a:cs typeface="Arial" panose="020B0604020202020204" pitchFamily="34" charset="0"/>
            </a:endParaRPr>
          </a:p>
          <a:p>
            <a:r>
              <a:rPr lang="pt-BR" sz="2200" b="1" dirty="0">
                <a:latin typeface="Arial" panose="020B0604020202020204" pitchFamily="34" charset="0"/>
                <a:cs typeface="Arial" panose="020B0604020202020204" pitchFamily="34" charset="0"/>
              </a:rPr>
              <a:t>B</a:t>
            </a:r>
            <a:r>
              <a:rPr lang="pt-BR" sz="2200" dirty="0">
                <a:latin typeface="Arial" panose="020B0604020202020204" pitchFamily="34" charset="0"/>
                <a:cs typeface="Arial" panose="020B0604020202020204" pitchFamily="34" charset="0"/>
              </a:rPr>
              <a:t>. </a:t>
            </a:r>
            <a:r>
              <a:rPr lang="pt-BR" sz="2200" u="sng" dirty="0">
                <a:latin typeface="Arial" panose="020B0604020202020204" pitchFamily="34" charset="0"/>
                <a:cs typeface="Arial" panose="020B0604020202020204" pitchFamily="34" charset="0"/>
              </a:rPr>
              <a:t>Hầu hết lãnh thổ </a:t>
            </a:r>
            <a:r>
              <a:rPr lang="pt-BR" sz="2200" dirty="0">
                <a:latin typeface="Arial" panose="020B0604020202020204" pitchFamily="34" charset="0"/>
                <a:cs typeface="Arial" panose="020B0604020202020204" pitchFamily="34" charset="0"/>
              </a:rPr>
              <a:t>thuộc khí hậu xích đạo.</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C. Đồng bằng có đất phù sa màu mỡ.</a:t>
            </a:r>
            <a:endParaRPr lang="vi-VN" sz="2200" dirty="0">
              <a:latin typeface="Arial" panose="020B0604020202020204" pitchFamily="34" charset="0"/>
              <a:cs typeface="Arial" panose="020B0604020202020204" pitchFamily="34" charset="0"/>
            </a:endParaRPr>
          </a:p>
          <a:p>
            <a:r>
              <a:rPr lang="pt-BR" sz="2200" dirty="0">
                <a:latin typeface="Arial" panose="020B0604020202020204" pitchFamily="34" charset="0"/>
                <a:cs typeface="Arial" panose="020B0604020202020204" pitchFamily="34" charset="0"/>
              </a:rPr>
              <a:t>D. </a:t>
            </a:r>
            <a:r>
              <a:rPr lang="pt-BR" sz="2200" u="sng" dirty="0">
                <a:latin typeface="Arial" panose="020B0604020202020204" pitchFamily="34" charset="0"/>
                <a:cs typeface="Arial" panose="020B0604020202020204" pitchFamily="34" charset="0"/>
              </a:rPr>
              <a:t>Một số phần lãnh thổ </a:t>
            </a:r>
            <a:r>
              <a:rPr lang="pt-BR" sz="2200" dirty="0">
                <a:latin typeface="Arial" panose="020B0604020202020204" pitchFamily="34" charset="0"/>
                <a:cs typeface="Arial" panose="020B0604020202020204" pitchFamily="34" charset="0"/>
              </a:rPr>
              <a:t>có mùa đông lạnh.</a:t>
            </a:r>
            <a:endParaRPr lang="vi-VN" sz="2200" dirty="0">
              <a:latin typeface="Arial" panose="020B0604020202020204" pitchFamily="34" charset="0"/>
              <a:cs typeface="Arial" panose="020B0604020202020204" pitchFamily="34" charset="0"/>
            </a:endParaRPr>
          </a:p>
          <a:p>
            <a:pPr algn="ctr"/>
            <a:endParaRPr lang="vi-VN"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091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00"/>
            <a:ext cx="8229600" cy="1143000"/>
          </a:xfrm>
        </p:spPr>
        <p:txBody>
          <a:bodyPr/>
          <a:lstStyle/>
          <a:p>
            <a:r>
              <a:rPr lang="en-US" b="1" smtClean="0">
                <a:latin typeface="Times New Roman" pitchFamily="18" charset="0"/>
                <a:ea typeface="Tahoma" pitchFamily="34" charset="0"/>
                <a:cs typeface="Times New Roman" pitchFamily="18" charset="0"/>
              </a:rPr>
              <a:t>TRÂN TRỌNG CẢM ƠN</a:t>
            </a:r>
            <a:endParaRPr lang="en-US" b="1">
              <a:latin typeface="Times New Roman" pitchFamily="18" charset="0"/>
              <a:ea typeface="Tahoma" pitchFamily="34" charset="0"/>
              <a:cs typeface="Times New Roman" pitchFamily="18" charset="0"/>
            </a:endParaRPr>
          </a:p>
        </p:txBody>
      </p:sp>
    </p:spTree>
    <p:extLst>
      <p:ext uri="{BB962C8B-B14F-4D97-AF65-F5344CB8AC3E}">
        <p14:creationId xmlns:p14="http://schemas.microsoft.com/office/powerpoint/2010/main" val="635742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866" y="1752600"/>
            <a:ext cx="8691335" cy="3733800"/>
          </a:xfrm>
        </p:spPr>
        <p:style>
          <a:lnRef idx="1">
            <a:schemeClr val="accent2"/>
          </a:lnRef>
          <a:fillRef idx="2">
            <a:schemeClr val="accent2"/>
          </a:fillRef>
          <a:effectRef idx="1">
            <a:schemeClr val="accent2"/>
          </a:effectRef>
          <a:fontRef idx="minor">
            <a:schemeClr val="dk1"/>
          </a:fontRef>
        </p:style>
        <p:txBody>
          <a:bodyPr>
            <a:normAutofit/>
          </a:bodyPr>
          <a:lstStyle/>
          <a:p>
            <a:pPr marL="0" indent="0">
              <a:buNone/>
            </a:pPr>
            <a:r>
              <a:rPr lang="en-US" b="1" dirty="0" smtClean="0">
                <a:solidFill>
                  <a:srgbClr val="C00000"/>
                </a:solidFill>
                <a:latin typeface="Times New Roman" pitchFamily="18" charset="0"/>
                <a:cs typeface="Times New Roman" pitchFamily="18" charset="0"/>
              </a:rPr>
              <a:t>Các loại câu hỏi TNKQ</a:t>
            </a:r>
          </a:p>
          <a:p>
            <a:r>
              <a:rPr lang="en-US" sz="2800" dirty="0" smtClean="0">
                <a:latin typeface="Times New Roman" pitchFamily="18" charset="0"/>
                <a:cs typeface="Times New Roman" pitchFamily="18" charset="0"/>
              </a:rPr>
              <a:t>Trắc nghiệm nhiều lựa chọn (Multiple </a:t>
            </a:r>
            <a:r>
              <a:rPr lang="en-US" sz="2800" dirty="0" err="1" smtClean="0">
                <a:latin typeface="Times New Roman" pitchFamily="18" charset="0"/>
                <a:cs typeface="Times New Roman" pitchFamily="18" charset="0"/>
              </a:rPr>
              <a:t>choise</a:t>
            </a:r>
            <a:r>
              <a:rPr lang="en-US" sz="2800" dirty="0" smtClean="0">
                <a:latin typeface="Times New Roman" pitchFamily="18" charset="0"/>
                <a:cs typeface="Times New Roman" pitchFamily="18" charset="0"/>
              </a:rPr>
              <a:t> questions) </a:t>
            </a:r>
            <a:r>
              <a:rPr lang="en-US" sz="2800" dirty="0" smtClean="0">
                <a:solidFill>
                  <a:srgbClr val="C00000"/>
                </a:solidFill>
                <a:latin typeface="Times New Roman" pitchFamily="18" charset="0"/>
                <a:cs typeface="Times New Roman" pitchFamily="18" charset="0"/>
              </a:rPr>
              <a:t>MCQ</a:t>
            </a:r>
          </a:p>
          <a:p>
            <a:r>
              <a:rPr lang="en-US" sz="2800" dirty="0" smtClean="0">
                <a:latin typeface="Times New Roman" pitchFamily="18" charset="0"/>
                <a:cs typeface="Times New Roman" pitchFamily="18" charset="0"/>
              </a:rPr>
              <a:t>Trắc nghiệm Đúng, Sai (Yes/No Questions)</a:t>
            </a:r>
          </a:p>
          <a:p>
            <a:r>
              <a:rPr lang="en-US" sz="2800" dirty="0" smtClean="0">
                <a:latin typeface="Times New Roman" pitchFamily="18" charset="0"/>
                <a:cs typeface="Times New Roman" pitchFamily="18" charset="0"/>
              </a:rPr>
              <a:t>Trắc nghiệm điền khuyết (Supply items) hoặc trả lời ngắn (Short Answer)</a:t>
            </a:r>
          </a:p>
          <a:p>
            <a:r>
              <a:rPr lang="en-US" sz="2800" dirty="0" smtClean="0">
                <a:latin typeface="Times New Roman" pitchFamily="18" charset="0"/>
                <a:cs typeface="Times New Roman" pitchFamily="18" charset="0"/>
              </a:rPr>
              <a:t>Trắc nghiệm ghép đôi (Matching items)</a:t>
            </a:r>
            <a:endParaRPr lang="en-US" sz="2800" dirty="0">
              <a:latin typeface="Times New Roman" pitchFamily="18" charset="0"/>
              <a:cs typeface="Times New Roman" pitchFamily="18" charset="0"/>
            </a:endParaRPr>
          </a:p>
        </p:txBody>
      </p:sp>
      <p:grpSp>
        <p:nvGrpSpPr>
          <p:cNvPr id="4" name="Group 3"/>
          <p:cNvGrpSpPr/>
          <p:nvPr/>
        </p:nvGrpSpPr>
        <p:grpSpPr>
          <a:xfrm>
            <a:off x="147866" y="282287"/>
            <a:ext cx="8848267" cy="762000"/>
            <a:chOff x="50079" y="609600"/>
            <a:chExt cx="8848267" cy="762000"/>
          </a:xfrm>
        </p:grpSpPr>
        <p:grpSp>
          <p:nvGrpSpPr>
            <p:cNvPr id="5" name="Group 4"/>
            <p:cNvGrpSpPr/>
            <p:nvPr/>
          </p:nvGrpSpPr>
          <p:grpSpPr>
            <a:xfrm>
              <a:off x="609600" y="685800"/>
              <a:ext cx="8288746" cy="685800"/>
              <a:chOff x="403822" y="264837"/>
              <a:chExt cx="8288746" cy="529474"/>
            </a:xfrm>
          </p:grpSpPr>
          <p:sp>
            <p:nvSpPr>
              <p:cNvPr id="7" name="Rectangle 6"/>
              <p:cNvSpPr/>
              <p:nvPr/>
            </p:nvSpPr>
            <p:spPr>
              <a:xfrm>
                <a:off x="403822" y="264837"/>
                <a:ext cx="8288746" cy="5294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 name="TextBox 7"/>
              <p:cNvSpPr txBox="1"/>
              <p:nvPr/>
            </p:nvSpPr>
            <p:spPr>
              <a:xfrm>
                <a:off x="403822" y="264837"/>
                <a:ext cx="8288746"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200" kern="1200" dirty="0" smtClean="0">
                    <a:latin typeface="Times New Roman" panose="02020603050405020304" pitchFamily="18" charset="0"/>
                    <a:cs typeface="Times New Roman" panose="02020603050405020304" pitchFamily="18" charset="0"/>
                  </a:rPr>
                  <a:t>I. GIỚI THIỆU CHUNG VỀ TRẮC NGHIỆM KHÁCH QUAN</a:t>
                </a:r>
                <a:endParaRPr lang="en-US" sz="22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50079" y="609600"/>
              <a:ext cx="788121" cy="762000"/>
            </a:xfrm>
            <a:prstGeom prst="ellipse">
              <a:avLst/>
            </a:pr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4198684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91600" cy="639762"/>
          </a:xfrm>
        </p:spPr>
        <p:txBody>
          <a:bodyPr>
            <a:noAutofit/>
          </a:bodyPr>
          <a:lstStyle/>
          <a:p>
            <a:r>
              <a:rPr lang="en-US" sz="2400" b="1" dirty="0" smtClean="0">
                <a:solidFill>
                  <a:srgbClr val="C00000"/>
                </a:solidFill>
                <a:latin typeface="Times New Roman" pitchFamily="18" charset="0"/>
                <a:cs typeface="Times New Roman" pitchFamily="18" charset="0"/>
              </a:rPr>
              <a:t>SO SÁNH CÂU </a:t>
            </a:r>
            <a:r>
              <a:rPr lang="en-US" sz="2400" b="1" smtClean="0">
                <a:solidFill>
                  <a:srgbClr val="C00000"/>
                </a:solidFill>
                <a:latin typeface="Times New Roman" pitchFamily="18" charset="0"/>
                <a:cs typeface="Times New Roman" pitchFamily="18" charset="0"/>
              </a:rPr>
              <a:t>HỎI/ ĐỀ </a:t>
            </a:r>
            <a:r>
              <a:rPr lang="en-US" sz="2400" b="1" dirty="0" smtClean="0">
                <a:solidFill>
                  <a:srgbClr val="C00000"/>
                </a:solidFill>
                <a:latin typeface="Times New Roman" pitchFamily="18" charset="0"/>
                <a:cs typeface="Times New Roman" pitchFamily="18" charset="0"/>
              </a:rPr>
              <a:t>THI TỰ LUẬN VÀ TRẮC NGHIỆM KHÁCH QUAN</a:t>
            </a:r>
            <a:endParaRPr lang="en-US" sz="2400" b="1" dirty="0">
              <a:solidFill>
                <a:srgbClr val="C00000"/>
              </a:solidFill>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2043579"/>
              </p:ext>
            </p:extLst>
          </p:nvPr>
        </p:nvGraphicFramePr>
        <p:xfrm>
          <a:off x="76200" y="1088880"/>
          <a:ext cx="8915400" cy="5105397"/>
        </p:xfrm>
        <a:graphic>
          <a:graphicData uri="http://schemas.openxmlformats.org/drawingml/2006/table">
            <a:tbl>
              <a:tblPr firstRow="1" bandRow="1">
                <a:tableStyleId>{284E427A-3D55-4303-BF80-6455036E1DE7}</a:tableStyleId>
              </a:tblPr>
              <a:tblGrid>
                <a:gridCol w="2971800">
                  <a:extLst>
                    <a:ext uri="{9D8B030D-6E8A-4147-A177-3AD203B41FA5}">
                      <a16:colId xmlns:a16="http://schemas.microsoft.com/office/drawing/2014/main" xmlns="" val="20000"/>
                    </a:ext>
                  </a:extLst>
                </a:gridCol>
                <a:gridCol w="2971800">
                  <a:extLst>
                    <a:ext uri="{9D8B030D-6E8A-4147-A177-3AD203B41FA5}">
                      <a16:colId xmlns:a16="http://schemas.microsoft.com/office/drawing/2014/main" xmlns="" val="20001"/>
                    </a:ext>
                  </a:extLst>
                </a:gridCol>
                <a:gridCol w="2971800">
                  <a:extLst>
                    <a:ext uri="{9D8B030D-6E8A-4147-A177-3AD203B41FA5}">
                      <a16:colId xmlns:a16="http://schemas.microsoft.com/office/drawing/2014/main" xmlns="" val="20002"/>
                    </a:ext>
                  </a:extLst>
                </a:gridCol>
              </a:tblGrid>
              <a:tr h="435390">
                <a:tc>
                  <a:txBody>
                    <a:bodyPr/>
                    <a:lstStyle/>
                    <a:p>
                      <a:pPr algn="ctr"/>
                      <a:r>
                        <a:rPr lang="en-US" sz="2100" smtClean="0"/>
                        <a:t>Nội</a:t>
                      </a:r>
                      <a:r>
                        <a:rPr lang="en-US" sz="2100" baseline="0" smtClean="0"/>
                        <a:t> dung so sánh</a:t>
                      </a:r>
                      <a:endParaRPr lang="en-US" sz="2100">
                        <a:latin typeface="Times New Roman" pitchFamily="18" charset="0"/>
                        <a:cs typeface="Times New Roman" pitchFamily="18" charset="0"/>
                      </a:endParaRPr>
                    </a:p>
                  </a:txBody>
                  <a:tcPr/>
                </a:tc>
                <a:tc>
                  <a:txBody>
                    <a:bodyPr/>
                    <a:lstStyle/>
                    <a:p>
                      <a:pPr algn="ctr"/>
                      <a:r>
                        <a:rPr lang="en-US" sz="2100" dirty="0" smtClean="0"/>
                        <a:t>Tự</a:t>
                      </a:r>
                      <a:r>
                        <a:rPr lang="en-US" sz="2100" baseline="0" dirty="0" smtClean="0"/>
                        <a:t> luận</a:t>
                      </a:r>
                      <a:endParaRPr lang="en-US" sz="2100" dirty="0">
                        <a:latin typeface="Times New Roman" pitchFamily="18" charset="0"/>
                        <a:cs typeface="Times New Roman" pitchFamily="18" charset="0"/>
                      </a:endParaRPr>
                    </a:p>
                  </a:txBody>
                  <a:tcPr/>
                </a:tc>
                <a:tc>
                  <a:txBody>
                    <a:bodyPr/>
                    <a:lstStyle/>
                    <a:p>
                      <a:pPr algn="ctr"/>
                      <a:r>
                        <a:rPr lang="en-US" sz="2100" smtClean="0"/>
                        <a:t>Trắc</a:t>
                      </a:r>
                      <a:r>
                        <a:rPr lang="en-US" sz="2100" baseline="0" smtClean="0"/>
                        <a:t> nghiệm khách quan</a:t>
                      </a:r>
                      <a:endParaRPr lang="en-US" sz="2100">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435390">
                <a:tc>
                  <a:txBody>
                    <a:bodyPr/>
                    <a:lstStyle/>
                    <a:p>
                      <a:r>
                        <a:rPr lang="en-US" sz="2100" smtClean="0"/>
                        <a:t>1- Độ</a:t>
                      </a:r>
                      <a:r>
                        <a:rPr lang="en-US" sz="2100" baseline="0" smtClean="0"/>
                        <a:t> tin cậy</a:t>
                      </a:r>
                      <a:endParaRPr lang="en-US" sz="2100">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Thấp</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Cao hơn</a:t>
                      </a:r>
                      <a:endParaRPr lang="en-US" sz="210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xmlns="" val="10001"/>
                  </a:ext>
                </a:extLst>
              </a:tr>
              <a:tr h="435390">
                <a:tc>
                  <a:txBody>
                    <a:bodyPr/>
                    <a:lstStyle/>
                    <a:p>
                      <a:r>
                        <a:rPr lang="en-US" sz="2100" smtClean="0"/>
                        <a:t>2- Độ</a:t>
                      </a:r>
                      <a:r>
                        <a:rPr lang="en-US" sz="2100" baseline="0" smtClean="0"/>
                        <a:t> giá trị</a:t>
                      </a:r>
                      <a:endParaRPr lang="en-US" sz="2100" baseline="0" smtClean="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dirty="0" err="1" smtClean="0">
                          <a:solidFill>
                            <a:schemeClr val="accent1">
                              <a:lumMod val="50000"/>
                            </a:schemeClr>
                          </a:solidFill>
                        </a:rPr>
                        <a:t>Thấp</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smtClean="0">
                        <a:solidFill>
                          <a:schemeClr val="accent1">
                            <a:lumMod val="50000"/>
                          </a:schemeClr>
                        </a:solidFill>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100" dirty="0" smtClean="0">
                          <a:solidFill>
                            <a:schemeClr val="accent1">
                              <a:lumMod val="50000"/>
                            </a:schemeClr>
                          </a:solidFill>
                        </a:rPr>
                        <a:t>Cao </a:t>
                      </a:r>
                      <a:r>
                        <a:rPr lang="en-US" sz="2100" dirty="0" err="1" smtClean="0">
                          <a:solidFill>
                            <a:schemeClr val="accent1">
                              <a:lumMod val="50000"/>
                            </a:schemeClr>
                          </a:solidFill>
                        </a:rPr>
                        <a:t>hơn</a:t>
                      </a:r>
                      <a:endParaRPr lang="en-US" sz="2100" dirty="0" smtClean="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xmlns="" val="10002"/>
                  </a:ext>
                </a:extLst>
              </a:tr>
              <a:tr h="435390">
                <a:tc>
                  <a:txBody>
                    <a:bodyPr/>
                    <a:lstStyle/>
                    <a:p>
                      <a:r>
                        <a:rPr lang="en-US" sz="2100" smtClean="0"/>
                        <a:t>3- Đo</a:t>
                      </a:r>
                      <a:r>
                        <a:rPr lang="en-US" sz="2100" baseline="0" smtClean="0"/>
                        <a:t> năng lực nhận thức</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r h="435390">
                <a:tc>
                  <a:txBody>
                    <a:bodyPr/>
                    <a:lstStyle/>
                    <a:p>
                      <a:r>
                        <a:rPr lang="en-US" sz="2100" smtClean="0"/>
                        <a:t>4- Đo</a:t>
                      </a:r>
                      <a:r>
                        <a:rPr lang="en-US" sz="2100" baseline="0" smtClean="0"/>
                        <a:t> năng lực tư duy</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a16="http://schemas.microsoft.com/office/drawing/2014/main" xmlns="" val="10004"/>
                  </a:ext>
                </a:extLst>
              </a:tr>
              <a:tr h="435390">
                <a:tc>
                  <a:txBody>
                    <a:bodyPr/>
                    <a:lstStyle/>
                    <a:p>
                      <a:r>
                        <a:rPr lang="en-US" sz="2100" smtClean="0"/>
                        <a:t>5- Đo</a:t>
                      </a:r>
                      <a:r>
                        <a:rPr lang="en-US" sz="2100" baseline="0" smtClean="0"/>
                        <a:t> kỹ năng, kỹ xảo</a:t>
                      </a:r>
                      <a:endParaRPr lang="en-US" sz="2100">
                        <a:latin typeface="Times New Roman" pitchFamily="18" charset="0"/>
                        <a:cs typeface="Times New Roman" pitchFamily="18" charset="0"/>
                      </a:endParaRPr>
                    </a:p>
                  </a:txBody>
                  <a:tcPr/>
                </a:tc>
                <a:tc gridSpan="2">
                  <a:txBody>
                    <a:bodyPr/>
                    <a:lstStyle/>
                    <a:p>
                      <a:pPr algn="ctr"/>
                      <a:r>
                        <a:rPr lang="en-US" sz="2100" dirty="0" err="1" smtClean="0">
                          <a:solidFill>
                            <a:schemeClr val="accent1">
                              <a:lumMod val="50000"/>
                            </a:schemeClr>
                          </a:solidFill>
                        </a:rPr>
                        <a:t>Như</a:t>
                      </a:r>
                      <a:r>
                        <a:rPr lang="en-US" sz="2100" baseline="0" dirty="0" smtClean="0">
                          <a:solidFill>
                            <a:schemeClr val="accent1">
                              <a:lumMod val="50000"/>
                            </a:schemeClr>
                          </a:solidFill>
                        </a:rPr>
                        <a:t> </a:t>
                      </a:r>
                      <a:r>
                        <a:rPr lang="en-US" sz="2100" baseline="0" dirty="0" err="1" smtClean="0">
                          <a:solidFill>
                            <a:schemeClr val="accent1">
                              <a:lumMod val="50000"/>
                            </a:schemeClr>
                          </a:solidFill>
                        </a:rPr>
                        <a:t>nhau</a:t>
                      </a:r>
                      <a:endParaRPr lang="en-US" sz="2100" dirty="0">
                        <a:solidFill>
                          <a:schemeClr val="accent1">
                            <a:lumMod val="50000"/>
                          </a:schemeClr>
                        </a:solidFill>
                        <a:latin typeface="Times New Roman" pitchFamily="18" charset="0"/>
                        <a:cs typeface="Times New Roman" pitchFamily="18" charset="0"/>
                      </a:endParaRPr>
                    </a:p>
                  </a:txBody>
                  <a:tcPr/>
                </a:tc>
                <a:tc hMerge="1">
                  <a:txBody>
                    <a:bodyPr/>
                    <a:lstStyle/>
                    <a:p>
                      <a:endParaRPr lang="en-US">
                        <a:latin typeface="Times New Roman" pitchFamily="18" charset="0"/>
                        <a:cs typeface="Times New Roman" pitchFamily="18" charset="0"/>
                      </a:endParaRPr>
                    </a:p>
                  </a:txBody>
                  <a:tcPr/>
                </a:tc>
                <a:extLst>
                  <a:ext uri="{0D108BD9-81ED-4DB2-BD59-A6C34878D82A}">
                    <a16:rowId xmlns:a16="http://schemas.microsoft.com/office/drawing/2014/main" xmlns="" val="10005"/>
                  </a:ext>
                </a:extLst>
              </a:tr>
              <a:tr h="435390">
                <a:tc>
                  <a:txBody>
                    <a:bodyPr/>
                    <a:lstStyle/>
                    <a:p>
                      <a:r>
                        <a:rPr lang="en-US" sz="2100" smtClean="0"/>
                        <a:t>6- Đo</a:t>
                      </a:r>
                      <a:r>
                        <a:rPr lang="en-US" sz="2100" baseline="0" smtClean="0"/>
                        <a:t> phẩm chất</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Tốt</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Yếu</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xmlns="" val="10006"/>
                  </a:ext>
                </a:extLst>
              </a:tr>
              <a:tr h="435390">
                <a:tc>
                  <a:txBody>
                    <a:bodyPr/>
                    <a:lstStyle/>
                    <a:p>
                      <a:r>
                        <a:rPr lang="en-US" sz="2100" smtClean="0"/>
                        <a:t>7- Đo năng lực</a:t>
                      </a:r>
                      <a:r>
                        <a:rPr lang="en-US" sz="2100" baseline="0" smtClean="0"/>
                        <a:t> sáng tạo </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Tốt</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Yếu</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xmlns="" val="10007"/>
                  </a:ext>
                </a:extLst>
              </a:tr>
              <a:tr h="435390">
                <a:tc>
                  <a:txBody>
                    <a:bodyPr/>
                    <a:lstStyle/>
                    <a:p>
                      <a:r>
                        <a:rPr lang="en-US" sz="2100" smtClean="0"/>
                        <a:t>8- Ra đề</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Dễ</a:t>
                      </a:r>
                      <a:r>
                        <a:rPr lang="en-US" sz="2100" baseline="0" smtClean="0">
                          <a:solidFill>
                            <a:schemeClr val="accent1">
                              <a:lumMod val="50000"/>
                            </a:schemeClr>
                          </a:solidFill>
                        </a:rPr>
                        <a:t>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Khó</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xmlns="" val="10008"/>
                  </a:ext>
                </a:extLst>
              </a:tr>
              <a:tr h="751497">
                <a:tc>
                  <a:txBody>
                    <a:bodyPr/>
                    <a:lstStyle/>
                    <a:p>
                      <a:r>
                        <a:rPr lang="en-US" sz="2100" dirty="0" smtClean="0"/>
                        <a:t>9- Chấm</a:t>
                      </a:r>
                      <a:r>
                        <a:rPr lang="en-US" sz="2100" baseline="0" dirty="0" smtClean="0"/>
                        <a:t> điểm</a:t>
                      </a:r>
                      <a:endParaRPr lang="en-US" sz="2100" dirty="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Thiếu</a:t>
                      </a:r>
                      <a:r>
                        <a:rPr lang="en-US" sz="2100" baseline="0" smtClean="0">
                          <a:solidFill>
                            <a:schemeClr val="accent1">
                              <a:lumMod val="50000"/>
                            </a:schemeClr>
                          </a:solidFill>
                        </a:rPr>
                        <a:t> chính xác và thiếu khách quan hơn</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err="1" smtClean="0">
                          <a:solidFill>
                            <a:schemeClr val="accent1">
                              <a:lumMod val="50000"/>
                            </a:schemeClr>
                          </a:solidFill>
                        </a:rPr>
                        <a:t>Chính</a:t>
                      </a:r>
                      <a:r>
                        <a:rPr lang="en-US" sz="2100" baseline="0" dirty="0" smtClean="0">
                          <a:solidFill>
                            <a:schemeClr val="accent1">
                              <a:lumMod val="50000"/>
                            </a:schemeClr>
                          </a:solidFill>
                        </a:rPr>
                        <a:t> </a:t>
                      </a:r>
                      <a:r>
                        <a:rPr lang="en-US" sz="2100" baseline="0" dirty="0" err="1" smtClean="0">
                          <a:solidFill>
                            <a:schemeClr val="accent1">
                              <a:lumMod val="50000"/>
                            </a:schemeClr>
                          </a:solidFill>
                        </a:rPr>
                        <a:t>xác</a:t>
                      </a:r>
                      <a:r>
                        <a:rPr lang="en-US" sz="2100" baseline="0" dirty="0" smtClean="0">
                          <a:solidFill>
                            <a:schemeClr val="accent1">
                              <a:lumMod val="50000"/>
                            </a:schemeClr>
                          </a:solidFill>
                        </a:rPr>
                        <a:t> </a:t>
                      </a:r>
                      <a:r>
                        <a:rPr lang="en-US" sz="2100" baseline="0" dirty="0" err="1" smtClean="0">
                          <a:solidFill>
                            <a:schemeClr val="accent1">
                              <a:lumMod val="50000"/>
                            </a:schemeClr>
                          </a:solidFill>
                        </a:rPr>
                        <a:t>và</a:t>
                      </a:r>
                      <a:r>
                        <a:rPr lang="en-US" sz="2100" baseline="0" dirty="0" smtClean="0">
                          <a:solidFill>
                            <a:schemeClr val="accent1">
                              <a:lumMod val="50000"/>
                            </a:schemeClr>
                          </a:solidFill>
                        </a:rPr>
                        <a:t> </a:t>
                      </a:r>
                      <a:r>
                        <a:rPr lang="en-US" sz="2100" baseline="0" dirty="0" err="1" smtClean="0">
                          <a:solidFill>
                            <a:schemeClr val="accent1">
                              <a:lumMod val="50000"/>
                            </a:schemeClr>
                          </a:solidFill>
                        </a:rPr>
                        <a:t>khách</a:t>
                      </a:r>
                      <a:r>
                        <a:rPr lang="en-US" sz="2100" baseline="0" dirty="0" smtClean="0">
                          <a:solidFill>
                            <a:schemeClr val="accent1">
                              <a:lumMod val="50000"/>
                            </a:schemeClr>
                          </a:solidFill>
                        </a:rPr>
                        <a:t> </a:t>
                      </a:r>
                      <a:r>
                        <a:rPr lang="en-US" sz="2100" baseline="0" dirty="0" err="1" smtClean="0">
                          <a:solidFill>
                            <a:schemeClr val="accent1">
                              <a:lumMod val="50000"/>
                            </a:schemeClr>
                          </a:solidFill>
                        </a:rPr>
                        <a:t>quan</a:t>
                      </a:r>
                      <a:r>
                        <a:rPr lang="en-US" sz="2100" baseline="0" dirty="0" smtClean="0">
                          <a:solidFill>
                            <a:schemeClr val="accent1">
                              <a:lumMod val="50000"/>
                            </a:schemeClr>
                          </a:solidFill>
                        </a:rPr>
                        <a:t> </a:t>
                      </a:r>
                      <a:r>
                        <a:rPr lang="en-US" sz="2100" baseline="0" dirty="0" err="1" smtClean="0">
                          <a:solidFill>
                            <a:schemeClr val="accent1">
                              <a:lumMod val="50000"/>
                            </a:schemeClr>
                          </a:solidFill>
                        </a:rPr>
                        <a:t>hơn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xmlns="" val="10009"/>
                  </a:ext>
                </a:extLst>
              </a:tr>
              <a:tr h="435390">
                <a:tc>
                  <a:txBody>
                    <a:bodyPr/>
                    <a:lstStyle/>
                    <a:p>
                      <a:r>
                        <a:rPr lang="en-US" sz="2100" smtClean="0"/>
                        <a:t>10- Thích</a:t>
                      </a:r>
                      <a:r>
                        <a:rPr lang="en-US" sz="2100" baseline="0" smtClean="0"/>
                        <a:t> hợp</a:t>
                      </a:r>
                      <a:endParaRPr lang="en-US" sz="2100">
                        <a:latin typeface="Times New Roman" pitchFamily="18" charset="0"/>
                        <a:cs typeface="Times New Roman" pitchFamily="18" charset="0"/>
                      </a:endParaRPr>
                    </a:p>
                  </a:txBody>
                  <a:tcPr/>
                </a:tc>
                <a:tc>
                  <a:txBody>
                    <a:bodyPr/>
                    <a:lstStyle/>
                    <a:p>
                      <a:pPr algn="ctr"/>
                      <a:r>
                        <a:rPr lang="en-US" sz="2100" smtClean="0">
                          <a:solidFill>
                            <a:schemeClr val="accent1">
                              <a:lumMod val="50000"/>
                            </a:schemeClr>
                          </a:solidFill>
                        </a:rPr>
                        <a:t>Qui mô</a:t>
                      </a:r>
                      <a:r>
                        <a:rPr lang="en-US" sz="2100" baseline="0" smtClean="0">
                          <a:solidFill>
                            <a:schemeClr val="accent1">
                              <a:lumMod val="50000"/>
                            </a:schemeClr>
                          </a:solidFill>
                        </a:rPr>
                        <a:t> nhỏ</a:t>
                      </a:r>
                      <a:endParaRPr lang="en-US" sz="2100">
                        <a:solidFill>
                          <a:schemeClr val="accent1">
                            <a:lumMod val="50000"/>
                          </a:schemeClr>
                        </a:solidFill>
                        <a:latin typeface="Times New Roman" pitchFamily="18" charset="0"/>
                        <a:cs typeface="Times New Roman" pitchFamily="18" charset="0"/>
                      </a:endParaRPr>
                    </a:p>
                  </a:txBody>
                  <a:tcPr/>
                </a:tc>
                <a:tc>
                  <a:txBody>
                    <a:bodyPr/>
                    <a:lstStyle/>
                    <a:p>
                      <a:pPr algn="ctr"/>
                      <a:r>
                        <a:rPr lang="en-US" sz="2100" dirty="0" smtClean="0">
                          <a:solidFill>
                            <a:schemeClr val="accent1">
                              <a:lumMod val="50000"/>
                            </a:schemeClr>
                          </a:solidFill>
                        </a:rPr>
                        <a:t>Qui mô</a:t>
                      </a:r>
                      <a:r>
                        <a:rPr lang="en-US" sz="2100" baseline="0" dirty="0" smtClean="0">
                          <a:solidFill>
                            <a:schemeClr val="accent1">
                              <a:lumMod val="50000"/>
                            </a:schemeClr>
                          </a:solidFill>
                        </a:rPr>
                        <a:t> lớn</a:t>
                      </a:r>
                      <a:endParaRPr lang="en-US" sz="2100" dirty="0">
                        <a:solidFill>
                          <a:schemeClr val="accent1">
                            <a:lumMod val="50000"/>
                          </a:schemeClr>
                        </a:solidFill>
                        <a:latin typeface="Times New Roman" pitchFamily="18" charset="0"/>
                        <a:cs typeface="Times New Roman" pitchFamily="18" charset="0"/>
                      </a:endParaRPr>
                    </a:p>
                  </a:txBody>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4579952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1" y="1600200"/>
            <a:ext cx="8749144" cy="5029200"/>
          </a:xfrm>
        </p:spPr>
        <p:style>
          <a:lnRef idx="1">
            <a:schemeClr val="accent3"/>
          </a:lnRef>
          <a:fillRef idx="2">
            <a:schemeClr val="accent3"/>
          </a:fillRef>
          <a:effectRef idx="1">
            <a:schemeClr val="accent3"/>
          </a:effectRef>
          <a:fontRef idx="minor">
            <a:schemeClr val="dk1"/>
          </a:fontRef>
        </p:style>
        <p:txBody>
          <a:bodyPr>
            <a:noAutofit/>
          </a:bodyPr>
          <a:lstStyle/>
          <a:p>
            <a:pPr>
              <a:spcBef>
                <a:spcPts val="300"/>
              </a:spcBef>
              <a:spcAft>
                <a:spcPts val="300"/>
              </a:spcAft>
            </a:pPr>
            <a:r>
              <a:rPr lang="en-US" sz="2800" dirty="0" smtClean="0">
                <a:latin typeface="Times New Roman" pitchFamily="18" charset="0"/>
                <a:cs typeface="Times New Roman" pitchFamily="18" charset="0"/>
              </a:rPr>
              <a:t>Xây dựng ma trận </a:t>
            </a:r>
            <a:r>
              <a:rPr lang="en-US" sz="2800" dirty="0" err="1" smtClean="0">
                <a:latin typeface="Times New Roman" pitchFamily="18" charset="0"/>
                <a:cs typeface="Times New Roman" pitchFamily="18" charset="0"/>
              </a:rPr>
              <a:t>đề</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thi</a:t>
            </a:r>
            <a:endParaRPr lang="en-US" sz="2800" dirty="0" smtClean="0">
              <a:latin typeface="Times New Roman" pitchFamily="18" charset="0"/>
              <a:cs typeface="Times New Roman" pitchFamily="18" charset="0"/>
            </a:endParaRPr>
          </a:p>
          <a:p>
            <a:pPr>
              <a:spcBef>
                <a:spcPts val="300"/>
              </a:spcBef>
              <a:spcAft>
                <a:spcPts val="300"/>
              </a:spcAft>
            </a:pPr>
            <a:r>
              <a:rPr lang="en-US" sz="2800" dirty="0" smtClean="0">
                <a:latin typeface="Times New Roman" pitchFamily="18" charset="0"/>
                <a:cs typeface="Times New Roman" pitchFamily="18" charset="0"/>
              </a:rPr>
              <a:t>Soạn câu hỏi thô (đề xuất ý tưởng)</a:t>
            </a:r>
          </a:p>
          <a:p>
            <a:pPr>
              <a:spcBef>
                <a:spcPts val="300"/>
              </a:spcBef>
              <a:spcAft>
                <a:spcPts val="300"/>
              </a:spcAft>
            </a:pPr>
            <a:r>
              <a:rPr lang="en-US" sz="2800" dirty="0" smtClean="0">
                <a:latin typeface="Times New Roman" pitchFamily="18" charset="0"/>
                <a:cs typeface="Times New Roman" pitchFamily="18" charset="0"/>
              </a:rPr>
              <a:t>Rà soát, chọn lọc, biên tập và thẩm định câu hỏi thi (thẩm định nội dung, kỹ thuật và ngôn ngữ)</a:t>
            </a:r>
          </a:p>
          <a:p>
            <a:pPr>
              <a:spcBef>
                <a:spcPts val="300"/>
              </a:spcBef>
              <a:spcAft>
                <a:spcPts val="300"/>
              </a:spcAft>
            </a:pPr>
            <a:r>
              <a:rPr lang="en-US" sz="2800" dirty="0" smtClean="0">
                <a:latin typeface="Times New Roman" pitchFamily="18" charset="0"/>
                <a:cs typeface="Times New Roman" pitchFamily="18" charset="0"/>
              </a:rPr>
              <a:t>Thử nghiệm, phân tích, đánh giá câu hỏi thi</a:t>
            </a:r>
          </a:p>
          <a:p>
            <a:pPr>
              <a:spcBef>
                <a:spcPts val="300"/>
              </a:spcBef>
              <a:spcAft>
                <a:spcPts val="300"/>
              </a:spcAft>
            </a:pPr>
            <a:r>
              <a:rPr lang="en-US" sz="2800" dirty="0" smtClean="0">
                <a:latin typeface="Times New Roman" pitchFamily="18" charset="0"/>
                <a:cs typeface="Times New Roman" pitchFamily="18" charset="0"/>
              </a:rPr>
              <a:t>Chỉnh sửa các câu hỏi sau thử nghiệm</a:t>
            </a:r>
          </a:p>
          <a:p>
            <a:pPr>
              <a:spcBef>
                <a:spcPts val="300"/>
              </a:spcBef>
              <a:spcAft>
                <a:spcPts val="300"/>
              </a:spcAft>
            </a:pPr>
            <a:r>
              <a:rPr lang="en-US" sz="2800" dirty="0" smtClean="0">
                <a:latin typeface="Times New Roman" pitchFamily="18" charset="0"/>
                <a:cs typeface="Times New Roman" pitchFamily="18" charset="0"/>
              </a:rPr>
              <a:t>Xây dựng đề thi, thử nghiệm, phân tích, đánh giá các đề thi</a:t>
            </a:r>
          </a:p>
          <a:p>
            <a:pPr>
              <a:spcBef>
                <a:spcPts val="300"/>
              </a:spcBef>
              <a:spcAft>
                <a:spcPts val="300"/>
              </a:spcAft>
            </a:pPr>
            <a:r>
              <a:rPr lang="en-US" sz="2800" dirty="0" smtClean="0">
                <a:latin typeface="Times New Roman" pitchFamily="18" charset="0"/>
                <a:cs typeface="Times New Roman" pitchFamily="18" charset="0"/>
              </a:rPr>
              <a:t>Chỉnh sửa sau khi thử nghiệm đề thi</a:t>
            </a:r>
          </a:p>
          <a:p>
            <a:pPr>
              <a:spcBef>
                <a:spcPts val="300"/>
              </a:spcBef>
              <a:spcAft>
                <a:spcPts val="300"/>
              </a:spcAft>
            </a:pPr>
            <a:r>
              <a:rPr lang="en-US" sz="2800" dirty="0" smtClean="0">
                <a:latin typeface="Times New Roman" pitchFamily="18" charset="0"/>
                <a:cs typeface="Times New Roman" pitchFamily="18" charset="0"/>
              </a:rPr>
              <a:t>Rà soát, lựa chọn vào ngân hàng câu hỏi thi</a:t>
            </a:r>
            <a:endParaRPr lang="en-US" sz="2800" dirty="0">
              <a:latin typeface="Times New Roman" pitchFamily="18" charset="0"/>
              <a:cs typeface="Times New Roman" pitchFamily="18" charset="0"/>
            </a:endParaRPr>
          </a:p>
        </p:txBody>
      </p:sp>
      <p:grpSp>
        <p:nvGrpSpPr>
          <p:cNvPr id="8" name="Group 7"/>
          <p:cNvGrpSpPr/>
          <p:nvPr/>
        </p:nvGrpSpPr>
        <p:grpSpPr>
          <a:xfrm>
            <a:off x="76200" y="314816"/>
            <a:ext cx="8901545" cy="751984"/>
            <a:chOff x="354879" y="314816"/>
            <a:chExt cx="8184138" cy="661842"/>
          </a:xfrm>
        </p:grpSpPr>
        <p:grpSp>
          <p:nvGrpSpPr>
            <p:cNvPr id="4" name="Group 3"/>
            <p:cNvGrpSpPr/>
            <p:nvPr/>
          </p:nvGrpSpPr>
          <p:grpSpPr>
            <a:xfrm>
              <a:off x="685800" y="381000"/>
              <a:ext cx="7853217" cy="529474"/>
              <a:chOff x="839351" y="1058948"/>
              <a:chExt cx="7853217" cy="529474"/>
            </a:xfrm>
          </p:grpSpPr>
          <p:sp>
            <p:nvSpPr>
              <p:cNvPr id="6" name="Rectangle 5"/>
              <p:cNvSpPr/>
              <p:nvPr/>
            </p:nvSpPr>
            <p:spPr>
              <a:xfrm>
                <a:off x="839351" y="1058948"/>
                <a:ext cx="7853217" cy="529474"/>
              </a:xfrm>
              <a:prstGeom prst="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7" name="TextBox 6"/>
              <p:cNvSpPr txBox="1"/>
              <p:nvPr/>
            </p:nvSpPr>
            <p:spPr>
              <a:xfrm>
                <a:off x="839351" y="1058948"/>
                <a:ext cx="7853217"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800" kern="1200" dirty="0" smtClean="0">
                    <a:latin typeface="Times New Roman" panose="02020603050405020304" pitchFamily="18" charset="0"/>
                    <a:cs typeface="Times New Roman" panose="02020603050405020304" pitchFamily="18" charset="0"/>
                  </a:rPr>
                  <a:t>II. QUY TRÌNH VIẾT CÂU HỎI MCQ</a:t>
                </a:r>
              </a:p>
            </p:txBody>
          </p:sp>
        </p:grpSp>
        <p:sp>
          <p:nvSpPr>
            <p:cNvPr id="5" name="Oval 4"/>
            <p:cNvSpPr/>
            <p:nvPr/>
          </p:nvSpPr>
          <p:spPr>
            <a:xfrm>
              <a:off x="354879" y="314816"/>
              <a:ext cx="661842" cy="661842"/>
            </a:xfrm>
            <a:prstGeom prst="ellipse">
              <a:avLst/>
            </a:pr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1740490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8678" y="1600200"/>
            <a:ext cx="8408122" cy="4038599"/>
          </a:xfrm>
        </p:spPr>
        <p:style>
          <a:lnRef idx="1">
            <a:schemeClr val="accent4"/>
          </a:lnRef>
          <a:fillRef idx="2">
            <a:schemeClr val="accent4"/>
          </a:fillRef>
          <a:effectRef idx="1">
            <a:schemeClr val="accent4"/>
          </a:effectRef>
          <a:fontRef idx="minor">
            <a:schemeClr val="dk1"/>
          </a:fontRef>
        </p:style>
        <p:txBody>
          <a:bodyPr/>
          <a:lstStyle/>
          <a:p>
            <a:pPr marL="0" indent="0">
              <a:buNone/>
            </a:pPr>
            <a:r>
              <a:rPr lang="en-US" b="1" dirty="0" smtClean="0">
                <a:solidFill>
                  <a:schemeClr val="accent4">
                    <a:lumMod val="50000"/>
                  </a:schemeClr>
                </a:solidFill>
                <a:latin typeface="Times New Roman" pitchFamily="18" charset="0"/>
                <a:cs typeface="Times New Roman" pitchFamily="18" charset="0"/>
              </a:rPr>
              <a:t>Câu MCQ gồm hai phần:</a:t>
            </a:r>
          </a:p>
          <a:p>
            <a:pPr lvl="1"/>
            <a:r>
              <a:rPr lang="en-US" dirty="0" smtClean="0">
                <a:latin typeface="Times New Roman" pitchFamily="18" charset="0"/>
                <a:cs typeface="Times New Roman" pitchFamily="18" charset="0"/>
              </a:rPr>
              <a:t>Phần 1: câu phát biểu căn bản, gọi là câu dẫn hoặc câu hỏi (STEM)</a:t>
            </a:r>
          </a:p>
          <a:p>
            <a:pPr lvl="1"/>
            <a:r>
              <a:rPr lang="en-US" dirty="0" smtClean="0">
                <a:latin typeface="Times New Roman" pitchFamily="18" charset="0"/>
                <a:cs typeface="Times New Roman" pitchFamily="18" charset="0"/>
              </a:rPr>
              <a:t>Phần 2: các phương án (OPTIONS) để thí sinh lựa chọn, trong đó chỉ có một phương án đúng hoặc đúng nhất, các phương án còn lại là các phương án nhiễu (DISTACTERS).</a:t>
            </a:r>
            <a:endParaRPr lang="en-US" dirty="0">
              <a:latin typeface="Times New Roman" pitchFamily="18" charset="0"/>
              <a:cs typeface="Times New Roman" pitchFamily="18" charset="0"/>
            </a:endParaRPr>
          </a:p>
        </p:txBody>
      </p:sp>
      <p:grpSp>
        <p:nvGrpSpPr>
          <p:cNvPr id="9" name="Group 8"/>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131989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Autofit/>
          </a:bodyPr>
          <a:lstStyle/>
          <a:p>
            <a:pPr marL="0" indent="0">
              <a:spcBef>
                <a:spcPts val="0"/>
              </a:spcBef>
              <a:buNone/>
            </a:pPr>
            <a:r>
              <a:rPr lang="en-US" sz="2800" b="1" dirty="0">
                <a:solidFill>
                  <a:schemeClr val="accent4">
                    <a:lumMod val="50000"/>
                  </a:schemeClr>
                </a:solidFill>
                <a:latin typeface="Times New Roman" pitchFamily="18" charset="0"/>
                <a:cs typeface="Times New Roman" pitchFamily="18" charset="0"/>
              </a:rPr>
              <a:t>CÂU DẪN</a:t>
            </a:r>
            <a:endParaRPr lang="en-US" sz="2800" b="1" dirty="0" smtClean="0">
              <a:solidFill>
                <a:schemeClr val="accent4">
                  <a:lumMod val="50000"/>
                </a:schemeClr>
              </a:solidFill>
              <a:latin typeface="Times New Roman" pitchFamily="18" charset="0"/>
              <a:cs typeface="Times New Roman" pitchFamily="18" charset="0"/>
            </a:endParaRPr>
          </a:p>
          <a:p>
            <a:pPr>
              <a:spcBef>
                <a:spcPts val="0"/>
              </a:spcBef>
            </a:pPr>
            <a:r>
              <a:rPr lang="en-US" sz="2800" b="1" dirty="0" smtClean="0">
                <a:latin typeface="Times New Roman" pitchFamily="18" charset="0"/>
                <a:cs typeface="Times New Roman" pitchFamily="18" charset="0"/>
              </a:rPr>
              <a:t>Chức năng chính của câu dẫn:</a:t>
            </a:r>
          </a:p>
          <a:p>
            <a:pPr lvl="1">
              <a:spcBef>
                <a:spcPts val="0"/>
              </a:spcBef>
            </a:pPr>
            <a:r>
              <a:rPr lang="en-US" dirty="0" smtClean="0">
                <a:latin typeface="Times New Roman" pitchFamily="18" charset="0"/>
                <a:cs typeface="Times New Roman" pitchFamily="18" charset="0"/>
              </a:rPr>
              <a:t>Đặt câu hỏi;</a:t>
            </a:r>
          </a:p>
          <a:p>
            <a:pPr lvl="1">
              <a:spcBef>
                <a:spcPts val="0"/>
              </a:spcBef>
            </a:pPr>
            <a:r>
              <a:rPr lang="en-US" dirty="0" smtClean="0">
                <a:latin typeface="Times New Roman" pitchFamily="18" charset="0"/>
                <a:cs typeface="Times New Roman" pitchFamily="18" charset="0"/>
              </a:rPr>
              <a:t>Đưa ra yêu cầu cho HS thực hiện;</a:t>
            </a:r>
          </a:p>
          <a:p>
            <a:pPr lvl="1">
              <a:spcBef>
                <a:spcPts val="0"/>
              </a:spcBef>
            </a:pPr>
            <a:r>
              <a:rPr lang="en-US" dirty="0" smtClean="0">
                <a:latin typeface="Times New Roman" pitchFamily="18" charset="0"/>
                <a:cs typeface="Times New Roman" pitchFamily="18" charset="0"/>
              </a:rPr>
              <a:t>Đặt ra tình huống hay vấn đề cho HS giải quyết.</a:t>
            </a:r>
          </a:p>
          <a:p>
            <a:pPr>
              <a:spcBef>
                <a:spcPts val="0"/>
              </a:spcBef>
            </a:pPr>
            <a:r>
              <a:rPr lang="en-US" sz="2800" b="1" dirty="0" smtClean="0">
                <a:latin typeface="Times New Roman" pitchFamily="18" charset="0"/>
                <a:cs typeface="Times New Roman" pitchFamily="18" charset="0"/>
              </a:rPr>
              <a:t>Yêu cầu cơ bản </a:t>
            </a:r>
            <a:r>
              <a:rPr lang="en-US" sz="2800" dirty="0" smtClean="0">
                <a:latin typeface="Times New Roman" pitchFamily="18" charset="0"/>
                <a:cs typeface="Times New Roman" pitchFamily="18" charset="0"/>
              </a:rPr>
              <a:t>khi viết câu dẫn, phải làm HS biết rõ/ hiểu:</a:t>
            </a:r>
          </a:p>
          <a:p>
            <a:pPr lvl="1">
              <a:spcBef>
                <a:spcPts val="0"/>
              </a:spcBef>
            </a:pPr>
            <a:r>
              <a:rPr lang="en-US" dirty="0" smtClean="0">
                <a:latin typeface="Times New Roman" pitchFamily="18" charset="0"/>
                <a:cs typeface="Times New Roman" pitchFamily="18" charset="0"/>
              </a:rPr>
              <a:t>Câu hỏi cần phải trả lời</a:t>
            </a:r>
          </a:p>
          <a:p>
            <a:pPr lvl="1">
              <a:spcBef>
                <a:spcPts val="0"/>
              </a:spcBef>
            </a:pPr>
            <a:r>
              <a:rPr lang="en-US" dirty="0" err="1" smtClean="0">
                <a:latin typeface="Times New Roman" pitchFamily="18" charset="0"/>
                <a:cs typeface="Times New Roman" pitchFamily="18" charset="0"/>
              </a:rPr>
              <a:t>Yêu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thực hiện</a:t>
            </a:r>
          </a:p>
          <a:p>
            <a:pPr lvl="1">
              <a:spcBef>
                <a:spcPts val="0"/>
              </a:spcBef>
            </a:pPr>
            <a:r>
              <a:rPr lang="en-US" dirty="0" smtClean="0">
                <a:latin typeface="Times New Roman" pitchFamily="18" charset="0"/>
                <a:cs typeface="Times New Roman" pitchFamily="18" charset="0"/>
              </a:rPr>
              <a:t>Vấn đề cần giải quyết</a:t>
            </a:r>
            <a:endParaRPr lang="en-US" dirty="0">
              <a:latin typeface="Times New Roman" pitchFamily="18" charset="0"/>
              <a:cs typeface="Times New Roman" pitchFamily="18" charset="0"/>
            </a:endParaRPr>
          </a:p>
        </p:txBody>
      </p:sp>
      <p:grpSp>
        <p:nvGrpSpPr>
          <p:cNvPr id="4" name="Group 3"/>
          <p:cNvGrpSpPr/>
          <p:nvPr/>
        </p:nvGrpSpPr>
        <p:grpSpPr>
          <a:xfrm>
            <a:off x="278678" y="238614"/>
            <a:ext cx="8636721" cy="751985"/>
            <a:chOff x="278679" y="238615"/>
            <a:chExt cx="7984982" cy="661842"/>
          </a:xfrm>
        </p:grpSpPr>
        <p:grpSp>
          <p:nvGrpSpPr>
            <p:cNvPr id="5" name="Group 4"/>
            <p:cNvGrpSpPr/>
            <p:nvPr/>
          </p:nvGrpSpPr>
          <p:grpSpPr>
            <a:xfrm>
              <a:off x="609600" y="304800"/>
              <a:ext cx="7654061" cy="529474"/>
              <a:chOff x="1038507" y="1853059"/>
              <a:chExt cx="7654061" cy="529474"/>
            </a:xfrm>
          </p:grpSpPr>
          <p:sp>
            <p:nvSpPr>
              <p:cNvPr id="7" name="Rectangle 6"/>
              <p:cNvSpPr/>
              <p:nvPr/>
            </p:nvSpPr>
            <p:spPr>
              <a:xfrm>
                <a:off x="1038507" y="1853059"/>
                <a:ext cx="7654061" cy="529474"/>
              </a:xfrm>
              <a:prstGeom prst="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TextBox 7"/>
              <p:cNvSpPr txBox="1"/>
              <p:nvPr/>
            </p:nvSpPr>
            <p:spPr>
              <a:xfrm>
                <a:off x="1038507" y="1853059"/>
                <a:ext cx="7654061" cy="5294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20270" tIns="55880" rIns="55880" bIns="55880" numCol="1" spcCol="1270" anchor="ctr" anchorCtr="0">
                <a:noAutofit/>
              </a:bodyPr>
              <a:lstStyle/>
              <a:p>
                <a:pPr lvl="0" algn="l" defTabSz="9779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III. CÂU HỎI TRẮC NGHIỆM NHIỀU LỰA CHỌN MCQ</a:t>
                </a:r>
                <a:endParaRPr lang="en-US" sz="2400" kern="1200" dirty="0">
                  <a:latin typeface="Times New Roman" panose="02020603050405020304" pitchFamily="18" charset="0"/>
                  <a:cs typeface="Times New Roman" panose="02020603050405020304" pitchFamily="18" charset="0"/>
                </a:endParaRPr>
              </a:p>
            </p:txBody>
          </p:sp>
        </p:grpSp>
        <p:sp>
          <p:nvSpPr>
            <p:cNvPr id="6" name="Oval 5"/>
            <p:cNvSpPr/>
            <p:nvPr/>
          </p:nvSpPr>
          <p:spPr>
            <a:xfrm>
              <a:off x="278679" y="238615"/>
              <a:ext cx="661842" cy="661842"/>
            </a:xfrm>
            <a:prstGeom prst="ellipse">
              <a:avLst/>
            </a:pr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grpSp>
    </p:spTree>
    <p:extLst>
      <p:ext uri="{BB962C8B-B14F-4D97-AF65-F5344CB8AC3E}">
        <p14:creationId xmlns:p14="http://schemas.microsoft.com/office/powerpoint/2010/main" val="3897928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1008</TotalTime>
  <Words>2979</Words>
  <Application>Microsoft Office PowerPoint</Application>
  <PresentationFormat>On-screen Show (4:3)</PresentationFormat>
  <Paragraphs>352</Paragraphs>
  <Slides>46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ＭＳ Ｐゴシック</vt:lpstr>
      <vt:lpstr>Arial</vt:lpstr>
      <vt:lpstr>Calibri</vt:lpstr>
      <vt:lpstr>Cambria</vt:lpstr>
      <vt:lpstr>Tahoma</vt:lpstr>
      <vt:lpstr>Times New Roman</vt:lpstr>
      <vt:lpstr>Office Theme</vt:lpstr>
      <vt:lpstr>SỞ GIÁO DỤC ĐÀO TẠO TP HỒ CHÍ MINH</vt:lpstr>
      <vt:lpstr>KĨ THUẬT VIẾT CÂU HỎI TRẮC NGHIỆM NHIỀU LỰA CHỌN (MCQ)</vt:lpstr>
      <vt:lpstr>PowerPoint Presentation</vt:lpstr>
      <vt:lpstr>PHÂN LOẠI CÁC CÂU HỎI</vt:lpstr>
      <vt:lpstr>PowerPoint Presentation</vt:lpstr>
      <vt:lpstr>SO SÁNH CÂU HỎI/ ĐỀ THI TỰ LUẬN VÀ TRẮC NGHIỆM KHÁCH QUAN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(Theo lý thuyết khảo thí hiện đại)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TRÂN TRỌNG CẢM ƠN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Le Tien Duat</cp:lastModifiedBy>
  <cp:revision>110</cp:revision>
  <dcterms:created xsi:type="dcterms:W3CDTF">2017-07-06T11:26:25Z</dcterms:created>
  <dcterms:modified xsi:type="dcterms:W3CDTF">2017-10-04T03:03:36Z</dcterms:modified>
</cp:coreProperties>
</file>